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4478" r:id="rId2"/>
  </p:sldMasterIdLst>
  <p:notesMasterIdLst>
    <p:notesMasterId r:id="rId31"/>
  </p:notesMasterIdLst>
  <p:handoutMasterIdLst>
    <p:handoutMasterId r:id="rId32"/>
  </p:handoutMasterIdLst>
  <p:sldIdLst>
    <p:sldId id="546" r:id="rId3"/>
    <p:sldId id="544" r:id="rId4"/>
    <p:sldId id="508" r:id="rId5"/>
    <p:sldId id="545" r:id="rId6"/>
    <p:sldId id="332" r:id="rId7"/>
    <p:sldId id="523" r:id="rId8"/>
    <p:sldId id="279" r:id="rId9"/>
    <p:sldId id="528" r:id="rId10"/>
    <p:sldId id="543" r:id="rId11"/>
    <p:sldId id="526" r:id="rId12"/>
    <p:sldId id="529" r:id="rId13"/>
    <p:sldId id="524" r:id="rId14"/>
    <p:sldId id="518" r:id="rId15"/>
    <p:sldId id="534" r:id="rId16"/>
    <p:sldId id="336" r:id="rId17"/>
    <p:sldId id="536" r:id="rId18"/>
    <p:sldId id="538" r:id="rId19"/>
    <p:sldId id="314" r:id="rId20"/>
    <p:sldId id="539" r:id="rId21"/>
    <p:sldId id="531" r:id="rId22"/>
    <p:sldId id="457" r:id="rId23"/>
    <p:sldId id="522" r:id="rId24"/>
    <p:sldId id="537" r:id="rId25"/>
    <p:sldId id="519" r:id="rId26"/>
    <p:sldId id="542" r:id="rId27"/>
    <p:sldId id="540" r:id="rId28"/>
    <p:sldId id="511" r:id="rId29"/>
    <p:sldId id="51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1"/>
    <p:restoredTop sz="68759"/>
  </p:normalViewPr>
  <p:slideViewPr>
    <p:cSldViewPr>
      <p:cViewPr varScale="1">
        <p:scale>
          <a:sx n="73" d="100"/>
          <a:sy n="73" d="100"/>
        </p:scale>
        <p:origin x="30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024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diamond"/>
            <c:size val="8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2.5</c:v>
                </c:pt>
                <c:pt idx="1">
                  <c:v>1.5</c:v>
                </c:pt>
                <c:pt idx="2">
                  <c:v>1.3</c:v>
                </c:pt>
                <c:pt idx="3">
                  <c:v>1.3</c:v>
                </c:pt>
                <c:pt idx="4">
                  <c:v>1.2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F1-48A0-96EA-FD6829725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9924623"/>
        <c:axId val="1"/>
      </c:lineChart>
      <c:catAx>
        <c:axId val="199992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9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3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Protein Content (g/dL)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9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99924623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0C39DA-C443-5290-DBE2-D15F9996AA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D6345-5A37-546F-261F-1FC27D912B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E15AFE-4D29-4D99-A3C7-4F25A941EA82}" type="datetimeFigureOut">
              <a:rPr lang="en-US" altLang="en-US"/>
              <a:pPr>
                <a:defRPr/>
              </a:pPr>
              <a:t>1/10/2024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A7519-19DD-A620-440E-0E51C9279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E4E3E-FB22-B989-31BE-EB6B4DB3E6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232A52-1B2E-4D85-BA88-211117C3B8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C7C1B5-A0C8-50AA-8481-51EFEE45C6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7A542-56E6-A6F9-1F28-4CB9A7B445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BAEB9C-5410-463D-8953-D0AB3F0DA506}" type="datetimeFigureOut">
              <a:rPr lang="en-US" altLang="en-US"/>
              <a:pPr>
                <a:defRPr/>
              </a:pPr>
              <a:t>1/10/2024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363481-726A-7563-2E84-E3A4F53121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05E5F9C-7234-BC83-D601-BB48B52E9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171E5-9771-FE0D-33A5-83E8873487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B4B53-4D5D-FDFE-DCDE-AB87811DB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D7526B-988F-4464-9D78-85852C4F72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E1DF8C7-2A99-6D15-963E-E490A00FF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F1355D6-B34A-D369-931B-687963023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7655DB2-684E-3500-9934-0CF70EEBF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5E54747-DDBE-4747-94B9-77700A9D16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EADB636A-70AE-6B96-5F0F-1166BC825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AC8F6079-2CD9-5510-6523-39C7C29FB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C916B2F4-7E74-19AE-36AB-982ADB594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F23AFD-B1ED-4659-A7BE-9DEE15710ED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26F49462-052E-3329-0EF4-977D9BBB7D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39176B4E-00E8-802E-EF50-5A2B4BFA8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99483E9-4B42-D64F-FFBC-69F1A74A76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D54BA9-9F63-4389-BB0C-0CE40D3FED3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Date Placeholder 1">
            <a:extLst>
              <a:ext uri="{FF2B5EF4-FFF2-40B4-BE49-F238E27FC236}">
                <a16:creationId xmlns:a16="http://schemas.microsoft.com/office/drawing/2014/main" id="{5C33F19F-8EEC-0477-C9BE-477A20715C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4/8/17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8036E9A2-A047-6C74-E4BC-E819E3EA5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49D0D-70C0-D1FD-779F-9B906980F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B436C81A-C5E7-E9D6-1BB5-8B33C3D55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875C46F-3704-4D4F-8084-BB0AD6D318B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8F3A56D3-AF57-7B26-93FC-74B0D1678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E42AB-2D4D-A23C-7DD7-D5CDAF497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0EBBE111-2005-FAF1-4884-881929A04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C35CDA4-4A8E-4900-815E-D175B62E78D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ABA90811-85B7-3077-9559-3C5A3C3C3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9FE9DD16-1BCA-65EF-D7DE-00F8CBD31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A22133E0-34F1-6DBD-D6A9-A9AFCE293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0E85627-69D1-48F9-AA76-82C5DEADD65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EBF5AB78-EA81-02CF-A7BD-822AFFE1D6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433467B0-690C-6679-74D1-C9B0D6BD9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43BE070-6A0A-FF00-01F3-9C578BB9C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B09E90-4263-48DA-84DD-54E8B8D50A0D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61445" name="Date Placeholder 4">
            <a:extLst>
              <a:ext uri="{FF2B5EF4-FFF2-40B4-BE49-F238E27FC236}">
                <a16:creationId xmlns:a16="http://schemas.microsoft.com/office/drawing/2014/main" id="{D588691B-3ACB-27B3-6687-3E03929F0A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4/8/17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0A8F7B92-E7A4-C1C6-9669-F5CC05577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055B7582-034B-190E-F1DF-4B11CD701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BE7DF9E4-0CFC-5578-B720-8F6116862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82EB50E-A52C-453B-85B3-800D5707CB2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BD75C3C3-4822-6D1A-8581-ED257CE39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969D2F1D-87D5-9063-3A4E-D535DB9EE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E7DF3BEA-29D4-CA53-FD4B-093E8E30D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848C8B-3EB6-4684-A327-29454FB87AB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22B09BB0-D85C-2987-DAF2-5DC0E0C8B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D136C6-DFBE-D13F-38A2-BD26FF0B4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2ACB5032-0249-03F3-8331-5475701BE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BA0F885-A691-43F1-AED3-FCD0DDF3E81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04CAD9D5-8E20-1780-3819-59E1FB3BF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BE19F46B-4E92-B228-BCD2-522E8F67F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4BEBEC77-314B-6B84-9DE5-A880BEBEA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AE69886-EA40-4E30-AB81-D00D0A91392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F0D9D51-3CF2-1913-E3B7-99FF1442A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B6F1478-29ED-888D-3416-383607534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5357276E-6127-D645-1970-AE246B4C6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D1EF4F4-5E58-4FB1-B84B-60F95262CA0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83E3971E-A159-CEBB-FEFC-C25DD969FB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126E0668-DEE9-2273-1661-49D208A2B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9441E472-C8A6-F36F-64EC-8488F1473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C764C6-3906-44E8-AC97-3054B531F18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FF46CB45-9C58-0B8B-B9DF-6CE58CAF5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996D02-766C-1221-0033-AAD72006E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20677280-8616-D347-ECEB-5D99BBBAA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9C387EC-93E1-4FE2-B467-BA4F96127BB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1686DB77-315B-9ECE-1845-CB534B2A3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6B80938B-ED0A-0E2D-FD5A-CBA6E10DB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B68396F5-8DEA-8995-9C97-CA235130D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D64FDD8-22A5-46AD-9281-3A11374CEDB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0C7D2A22-60E3-8DE3-B1C3-2470C08B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757111D3-F523-014B-7569-82CB110CF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48E8870-46F5-69EB-ED23-04E85E6AE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9C8DAC-14CC-48AF-ABE2-641A613CACE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3DA85618-FC65-6562-2499-4200A0AFE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F4899320-FFE3-9DAE-150A-1B948733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14CE03A7-F9DC-0AAC-F8A4-63D7A55BA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D44D5D0-1B64-4271-BA4B-F20639E63C7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5B3CD8D-5E8F-D3A0-EAF2-A2E4173BD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91C38366-5E4C-B2BB-DC6C-362DCDBB23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5844" name="Date Placeholder 3">
            <a:extLst>
              <a:ext uri="{FF2B5EF4-FFF2-40B4-BE49-F238E27FC236}">
                <a16:creationId xmlns:a16="http://schemas.microsoft.com/office/drawing/2014/main" id="{62D9101B-2956-5957-49AA-60F9004A45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4/8/17</a:t>
            </a: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9975693C-FD9F-C1F2-D567-E322F5AE5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F6D5ED-5613-4F16-B43D-21812FD378A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AD4793B-2A2B-5B16-8751-3A8DB824E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7551E74-2180-A48F-D056-57B81538D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0F4B18A-936F-BC69-D638-CB5CE707E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A05FF9D-8B79-4882-A860-8188EA59187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8965C114-E608-AB4C-0978-462B4D121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AB7C5-4217-A478-1F89-A77E41FE6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C5DAA-DCCD-F58E-8DB4-061E4EBF2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7FF2A2-A4AB-495A-9DF1-1C3F4DD64632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B938D7FD-438D-3FCB-8B1C-DD1875C6B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35673-BF92-15EA-6585-08088FCC0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2E0D10E-9904-B360-DBC0-8DA49A97B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4CAFA2A-EA3C-450C-BE0C-BE50EC16D69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166FCEE-2A5D-71FC-2F95-2559E9397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CE98031A-C843-CABE-CAE6-80A2CD5AD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ED5677C-19BD-A7F3-84E0-D8275D039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33E61FD-2CBB-4BDB-BCB7-12EA8843C30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7D095481-0398-E472-25E9-72952EF12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333C376E-D285-12CC-6517-8261E7268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6AACC9AC-C49E-9BF9-A82D-E1A9A9909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8CC72D9-EFE3-4E40-BEBB-891E3CBD283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6D80C4E-1A93-E9DA-2C98-CD81BE824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AC62FCF2-2F97-61D8-E9F6-A4521665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310936B-19AF-C999-2238-A9ADA3983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C5CF457-AB7C-478D-965D-2BEDAD6EB89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C24E923-2948-E638-A1BA-078517DD31A0}"/>
              </a:ext>
            </a:extLst>
          </p:cNvPr>
          <p:cNvSpPr>
            <a:spLocks/>
          </p:cNvSpPr>
          <p:nvPr/>
        </p:nvSpPr>
        <p:spPr bwMode="auto">
          <a:xfrm>
            <a:off x="371475" y="6384925"/>
            <a:ext cx="8401050" cy="114300"/>
          </a:xfrm>
          <a:custGeom>
            <a:avLst/>
            <a:gdLst>
              <a:gd name="T0" fmla="*/ 56216 w 8402320"/>
              <a:gd name="T1" fmla="*/ 140637 h 113664"/>
              <a:gd name="T2" fmla="*/ 313734 w 8402320"/>
              <a:gd name="T3" fmla="*/ 0 h 113664"/>
              <a:gd name="T4" fmla="*/ 335560 w 8402320"/>
              <a:gd name="T5" fmla="*/ 135164 h 113664"/>
              <a:gd name="T6" fmla="*/ 549801 w 8402320"/>
              <a:gd name="T7" fmla="*/ 5467 h 113664"/>
              <a:gd name="T8" fmla="*/ 610962 w 8402320"/>
              <a:gd name="T9" fmla="*/ 120235 h 113664"/>
              <a:gd name="T10" fmla="*/ 789378 w 8402320"/>
              <a:gd name="T11" fmla="*/ 20397 h 113664"/>
              <a:gd name="T12" fmla="*/ 880559 w 8402320"/>
              <a:gd name="T13" fmla="*/ 98064 h 113664"/>
              <a:gd name="T14" fmla="*/ 1034612 w 8402320"/>
              <a:gd name="T15" fmla="*/ 42574 h 113664"/>
              <a:gd name="T16" fmla="*/ 1142517 w 8402320"/>
              <a:gd name="T17" fmla="*/ 70858 h 113664"/>
              <a:gd name="T18" fmla="*/ 1287557 w 8402320"/>
              <a:gd name="T19" fmla="*/ 69777 h 113664"/>
              <a:gd name="T20" fmla="*/ 1400023 w 8402320"/>
              <a:gd name="T21" fmla="*/ 69777 h 113664"/>
              <a:gd name="T22" fmla="*/ 1545075 w 8402320"/>
              <a:gd name="T23" fmla="*/ 70858 h 113664"/>
              <a:gd name="T24" fmla="*/ 1652924 w 8402320"/>
              <a:gd name="T25" fmla="*/ 42574 h 113664"/>
              <a:gd name="T26" fmla="*/ 1807024 w 8402320"/>
              <a:gd name="T27" fmla="*/ 98064 h 113664"/>
              <a:gd name="T28" fmla="*/ 1898044 w 8402320"/>
              <a:gd name="T29" fmla="*/ 20397 h 113664"/>
              <a:gd name="T30" fmla="*/ 2076631 w 8402320"/>
              <a:gd name="T31" fmla="*/ 120235 h 113664"/>
              <a:gd name="T32" fmla="*/ 2137619 w 8402320"/>
              <a:gd name="T33" fmla="*/ 5467 h 113664"/>
              <a:gd name="T34" fmla="*/ 2352018 w 8402320"/>
              <a:gd name="T35" fmla="*/ 135164 h 113664"/>
              <a:gd name="T36" fmla="*/ 2373843 w 8402320"/>
              <a:gd name="T37" fmla="*/ 0 h 113664"/>
              <a:gd name="T38" fmla="*/ 2631362 w 8402320"/>
              <a:gd name="T39" fmla="*/ 140637 h 113664"/>
              <a:gd name="T40" fmla="*/ 2888868 w 8402320"/>
              <a:gd name="T41" fmla="*/ 0 h 113664"/>
              <a:gd name="T42" fmla="*/ 2910696 w 8402320"/>
              <a:gd name="T43" fmla="*/ 135164 h 113664"/>
              <a:gd name="T44" fmla="*/ 3124925 w 8402320"/>
              <a:gd name="T45" fmla="*/ 5467 h 113664"/>
              <a:gd name="T46" fmla="*/ 3186095 w 8402320"/>
              <a:gd name="T47" fmla="*/ 120235 h 113664"/>
              <a:gd name="T48" fmla="*/ 3364510 w 8402320"/>
              <a:gd name="T49" fmla="*/ 20397 h 113664"/>
              <a:gd name="T50" fmla="*/ 3455688 w 8402320"/>
              <a:gd name="T51" fmla="*/ 98064 h 113664"/>
              <a:gd name="T52" fmla="*/ 3609740 w 8402320"/>
              <a:gd name="T53" fmla="*/ 42574 h 113664"/>
              <a:gd name="T54" fmla="*/ 3717648 w 8402320"/>
              <a:gd name="T55" fmla="*/ 70858 h 113664"/>
              <a:gd name="T56" fmla="*/ 3862688 w 8402320"/>
              <a:gd name="T57" fmla="*/ 69777 h 113664"/>
              <a:gd name="T58" fmla="*/ 3975156 w 8402320"/>
              <a:gd name="T59" fmla="*/ 69777 h 113664"/>
              <a:gd name="T60" fmla="*/ 4120208 w 8402320"/>
              <a:gd name="T61" fmla="*/ 70858 h 113664"/>
              <a:gd name="T62" fmla="*/ 4228052 w 8402320"/>
              <a:gd name="T63" fmla="*/ 42574 h 113664"/>
              <a:gd name="T64" fmla="*/ 4382154 w 8402320"/>
              <a:gd name="T65" fmla="*/ 98064 h 113664"/>
              <a:gd name="T66" fmla="*/ 4473171 w 8402320"/>
              <a:gd name="T67" fmla="*/ 20397 h 113664"/>
              <a:gd name="T68" fmla="*/ 4651760 w 8402320"/>
              <a:gd name="T69" fmla="*/ 120235 h 113664"/>
              <a:gd name="T70" fmla="*/ 4712748 w 8402320"/>
              <a:gd name="T71" fmla="*/ 5467 h 113664"/>
              <a:gd name="T72" fmla="*/ 4927147 w 8402320"/>
              <a:gd name="T73" fmla="*/ 135164 h 113664"/>
              <a:gd name="T74" fmla="*/ 4948973 w 8402320"/>
              <a:gd name="T75" fmla="*/ 0 h 113664"/>
              <a:gd name="T76" fmla="*/ 5206492 w 8402320"/>
              <a:gd name="T77" fmla="*/ 140637 h 113664"/>
              <a:gd name="T78" fmla="*/ 5463997 w 8402320"/>
              <a:gd name="T79" fmla="*/ 0 h 113664"/>
              <a:gd name="T80" fmla="*/ 5485824 w 8402320"/>
              <a:gd name="T81" fmla="*/ 135164 h 113664"/>
              <a:gd name="T82" fmla="*/ 5700054 w 8402320"/>
              <a:gd name="T83" fmla="*/ 5467 h 113664"/>
              <a:gd name="T84" fmla="*/ 5761225 w 8402320"/>
              <a:gd name="T85" fmla="*/ 120235 h 113664"/>
              <a:gd name="T86" fmla="*/ 5939640 w 8402320"/>
              <a:gd name="T87" fmla="*/ 20397 h 113664"/>
              <a:gd name="T88" fmla="*/ 6030817 w 8402320"/>
              <a:gd name="T89" fmla="*/ 98064 h 113664"/>
              <a:gd name="T90" fmla="*/ 6184871 w 8402320"/>
              <a:gd name="T91" fmla="*/ 42574 h 113664"/>
              <a:gd name="T92" fmla="*/ 6292778 w 8402320"/>
              <a:gd name="T93" fmla="*/ 70858 h 113664"/>
              <a:gd name="T94" fmla="*/ 6437817 w 8402320"/>
              <a:gd name="T95" fmla="*/ 69777 h 113664"/>
              <a:gd name="T96" fmla="*/ 6550283 w 8402320"/>
              <a:gd name="T97" fmla="*/ 69777 h 113664"/>
              <a:gd name="T98" fmla="*/ 6695336 w 8402320"/>
              <a:gd name="T99" fmla="*/ 70858 h 113664"/>
              <a:gd name="T100" fmla="*/ 6803183 w 8402320"/>
              <a:gd name="T101" fmla="*/ 42574 h 113664"/>
              <a:gd name="T102" fmla="*/ 6957283 w 8402320"/>
              <a:gd name="T103" fmla="*/ 98064 h 113664"/>
              <a:gd name="T104" fmla="*/ 7048300 w 8402320"/>
              <a:gd name="T105" fmla="*/ 20397 h 113664"/>
              <a:gd name="T106" fmla="*/ 7226890 w 8402320"/>
              <a:gd name="T107" fmla="*/ 120235 h 113664"/>
              <a:gd name="T108" fmla="*/ 7287877 w 8402320"/>
              <a:gd name="T109" fmla="*/ 5467 h 113664"/>
              <a:gd name="T110" fmla="*/ 7502278 w 8402320"/>
              <a:gd name="T111" fmla="*/ 135164 h 113664"/>
              <a:gd name="T112" fmla="*/ 7524103 w 8402320"/>
              <a:gd name="T113" fmla="*/ 0 h 113664"/>
              <a:gd name="T114" fmla="*/ 7781622 w 8402320"/>
              <a:gd name="T115" fmla="*/ 140637 h 113664"/>
              <a:gd name="T116" fmla="*/ 8039129 w 8402320"/>
              <a:gd name="T117" fmla="*/ 0 h 113664"/>
              <a:gd name="T118" fmla="*/ 8060953 w 8402320"/>
              <a:gd name="T119" fmla="*/ 135164 h 113664"/>
              <a:gd name="T120" fmla="*/ 8275185 w 8402320"/>
              <a:gd name="T121" fmla="*/ 5467 h 113664"/>
              <a:gd name="T122" fmla="*/ 8336354 w 8402320"/>
              <a:gd name="T123" fmla="*/ 12023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AFCCADB-7EBC-B4E7-4424-CAAC46896DFD}"/>
              </a:ext>
            </a:extLst>
          </p:cNvPr>
          <p:cNvSpPr>
            <a:spLocks/>
          </p:cNvSpPr>
          <p:nvPr/>
        </p:nvSpPr>
        <p:spPr bwMode="auto">
          <a:xfrm>
            <a:off x="371475" y="6143625"/>
            <a:ext cx="8401050" cy="114300"/>
          </a:xfrm>
          <a:custGeom>
            <a:avLst/>
            <a:gdLst>
              <a:gd name="T0" fmla="*/ 56216 w 8402320"/>
              <a:gd name="T1" fmla="*/ 140637 h 113664"/>
              <a:gd name="T2" fmla="*/ 313734 w 8402320"/>
              <a:gd name="T3" fmla="*/ 0 h 113664"/>
              <a:gd name="T4" fmla="*/ 335560 w 8402320"/>
              <a:gd name="T5" fmla="*/ 135164 h 113664"/>
              <a:gd name="T6" fmla="*/ 549801 w 8402320"/>
              <a:gd name="T7" fmla="*/ 5467 h 113664"/>
              <a:gd name="T8" fmla="*/ 610962 w 8402320"/>
              <a:gd name="T9" fmla="*/ 120235 h 113664"/>
              <a:gd name="T10" fmla="*/ 789378 w 8402320"/>
              <a:gd name="T11" fmla="*/ 20397 h 113664"/>
              <a:gd name="T12" fmla="*/ 880559 w 8402320"/>
              <a:gd name="T13" fmla="*/ 98064 h 113664"/>
              <a:gd name="T14" fmla="*/ 1034612 w 8402320"/>
              <a:gd name="T15" fmla="*/ 42574 h 113664"/>
              <a:gd name="T16" fmla="*/ 1142517 w 8402320"/>
              <a:gd name="T17" fmla="*/ 70858 h 113664"/>
              <a:gd name="T18" fmla="*/ 1287557 w 8402320"/>
              <a:gd name="T19" fmla="*/ 69777 h 113664"/>
              <a:gd name="T20" fmla="*/ 1400023 w 8402320"/>
              <a:gd name="T21" fmla="*/ 69777 h 113664"/>
              <a:gd name="T22" fmla="*/ 1545075 w 8402320"/>
              <a:gd name="T23" fmla="*/ 70858 h 113664"/>
              <a:gd name="T24" fmla="*/ 1652924 w 8402320"/>
              <a:gd name="T25" fmla="*/ 42574 h 113664"/>
              <a:gd name="T26" fmla="*/ 1807024 w 8402320"/>
              <a:gd name="T27" fmla="*/ 98064 h 113664"/>
              <a:gd name="T28" fmla="*/ 1898044 w 8402320"/>
              <a:gd name="T29" fmla="*/ 20397 h 113664"/>
              <a:gd name="T30" fmla="*/ 2076631 w 8402320"/>
              <a:gd name="T31" fmla="*/ 120235 h 113664"/>
              <a:gd name="T32" fmla="*/ 2137619 w 8402320"/>
              <a:gd name="T33" fmla="*/ 5467 h 113664"/>
              <a:gd name="T34" fmla="*/ 2352018 w 8402320"/>
              <a:gd name="T35" fmla="*/ 135164 h 113664"/>
              <a:gd name="T36" fmla="*/ 2373843 w 8402320"/>
              <a:gd name="T37" fmla="*/ 0 h 113664"/>
              <a:gd name="T38" fmla="*/ 2631362 w 8402320"/>
              <a:gd name="T39" fmla="*/ 140637 h 113664"/>
              <a:gd name="T40" fmla="*/ 2888868 w 8402320"/>
              <a:gd name="T41" fmla="*/ 0 h 113664"/>
              <a:gd name="T42" fmla="*/ 2910696 w 8402320"/>
              <a:gd name="T43" fmla="*/ 135164 h 113664"/>
              <a:gd name="T44" fmla="*/ 3124925 w 8402320"/>
              <a:gd name="T45" fmla="*/ 5467 h 113664"/>
              <a:gd name="T46" fmla="*/ 3186095 w 8402320"/>
              <a:gd name="T47" fmla="*/ 120235 h 113664"/>
              <a:gd name="T48" fmla="*/ 3364510 w 8402320"/>
              <a:gd name="T49" fmla="*/ 20397 h 113664"/>
              <a:gd name="T50" fmla="*/ 3455688 w 8402320"/>
              <a:gd name="T51" fmla="*/ 98064 h 113664"/>
              <a:gd name="T52" fmla="*/ 3609740 w 8402320"/>
              <a:gd name="T53" fmla="*/ 42574 h 113664"/>
              <a:gd name="T54" fmla="*/ 3717648 w 8402320"/>
              <a:gd name="T55" fmla="*/ 70858 h 113664"/>
              <a:gd name="T56" fmla="*/ 3862688 w 8402320"/>
              <a:gd name="T57" fmla="*/ 69777 h 113664"/>
              <a:gd name="T58" fmla="*/ 3975156 w 8402320"/>
              <a:gd name="T59" fmla="*/ 69777 h 113664"/>
              <a:gd name="T60" fmla="*/ 4120208 w 8402320"/>
              <a:gd name="T61" fmla="*/ 70858 h 113664"/>
              <a:gd name="T62" fmla="*/ 4228052 w 8402320"/>
              <a:gd name="T63" fmla="*/ 42574 h 113664"/>
              <a:gd name="T64" fmla="*/ 4382154 w 8402320"/>
              <a:gd name="T65" fmla="*/ 98064 h 113664"/>
              <a:gd name="T66" fmla="*/ 4473171 w 8402320"/>
              <a:gd name="T67" fmla="*/ 20397 h 113664"/>
              <a:gd name="T68" fmla="*/ 4651760 w 8402320"/>
              <a:gd name="T69" fmla="*/ 120235 h 113664"/>
              <a:gd name="T70" fmla="*/ 4712748 w 8402320"/>
              <a:gd name="T71" fmla="*/ 5467 h 113664"/>
              <a:gd name="T72" fmla="*/ 4927147 w 8402320"/>
              <a:gd name="T73" fmla="*/ 135164 h 113664"/>
              <a:gd name="T74" fmla="*/ 4948973 w 8402320"/>
              <a:gd name="T75" fmla="*/ 0 h 113664"/>
              <a:gd name="T76" fmla="*/ 5206492 w 8402320"/>
              <a:gd name="T77" fmla="*/ 140637 h 113664"/>
              <a:gd name="T78" fmla="*/ 5463997 w 8402320"/>
              <a:gd name="T79" fmla="*/ 0 h 113664"/>
              <a:gd name="T80" fmla="*/ 5485824 w 8402320"/>
              <a:gd name="T81" fmla="*/ 135164 h 113664"/>
              <a:gd name="T82" fmla="*/ 5700054 w 8402320"/>
              <a:gd name="T83" fmla="*/ 5467 h 113664"/>
              <a:gd name="T84" fmla="*/ 5761225 w 8402320"/>
              <a:gd name="T85" fmla="*/ 120235 h 113664"/>
              <a:gd name="T86" fmla="*/ 5939640 w 8402320"/>
              <a:gd name="T87" fmla="*/ 20397 h 113664"/>
              <a:gd name="T88" fmla="*/ 6030817 w 8402320"/>
              <a:gd name="T89" fmla="*/ 98064 h 113664"/>
              <a:gd name="T90" fmla="*/ 6184871 w 8402320"/>
              <a:gd name="T91" fmla="*/ 42574 h 113664"/>
              <a:gd name="T92" fmla="*/ 6292778 w 8402320"/>
              <a:gd name="T93" fmla="*/ 70858 h 113664"/>
              <a:gd name="T94" fmla="*/ 6437817 w 8402320"/>
              <a:gd name="T95" fmla="*/ 69777 h 113664"/>
              <a:gd name="T96" fmla="*/ 6550283 w 8402320"/>
              <a:gd name="T97" fmla="*/ 69777 h 113664"/>
              <a:gd name="T98" fmla="*/ 6695336 w 8402320"/>
              <a:gd name="T99" fmla="*/ 70858 h 113664"/>
              <a:gd name="T100" fmla="*/ 6803183 w 8402320"/>
              <a:gd name="T101" fmla="*/ 42574 h 113664"/>
              <a:gd name="T102" fmla="*/ 6957283 w 8402320"/>
              <a:gd name="T103" fmla="*/ 98064 h 113664"/>
              <a:gd name="T104" fmla="*/ 7048300 w 8402320"/>
              <a:gd name="T105" fmla="*/ 20397 h 113664"/>
              <a:gd name="T106" fmla="*/ 7226890 w 8402320"/>
              <a:gd name="T107" fmla="*/ 120235 h 113664"/>
              <a:gd name="T108" fmla="*/ 7287877 w 8402320"/>
              <a:gd name="T109" fmla="*/ 5467 h 113664"/>
              <a:gd name="T110" fmla="*/ 7502278 w 8402320"/>
              <a:gd name="T111" fmla="*/ 135164 h 113664"/>
              <a:gd name="T112" fmla="*/ 7524103 w 8402320"/>
              <a:gd name="T113" fmla="*/ 0 h 113664"/>
              <a:gd name="T114" fmla="*/ 7781622 w 8402320"/>
              <a:gd name="T115" fmla="*/ 140637 h 113664"/>
              <a:gd name="T116" fmla="*/ 8039129 w 8402320"/>
              <a:gd name="T117" fmla="*/ 0 h 113664"/>
              <a:gd name="T118" fmla="*/ 8060953 w 8402320"/>
              <a:gd name="T119" fmla="*/ 135164 h 113664"/>
              <a:gd name="T120" fmla="*/ 8275185 w 8402320"/>
              <a:gd name="T121" fmla="*/ 5467 h 113664"/>
              <a:gd name="T122" fmla="*/ 8336354 w 8402320"/>
              <a:gd name="T123" fmla="*/ 12023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D558CCF-EB8B-2B21-EE2D-15144E226F61}"/>
              </a:ext>
            </a:extLst>
          </p:cNvPr>
          <p:cNvSpPr>
            <a:spLocks/>
          </p:cNvSpPr>
          <p:nvPr userDrawn="1"/>
        </p:nvSpPr>
        <p:spPr bwMode="auto">
          <a:xfrm>
            <a:off x="371475" y="6384925"/>
            <a:ext cx="8401050" cy="114300"/>
          </a:xfrm>
          <a:custGeom>
            <a:avLst/>
            <a:gdLst>
              <a:gd name="T0" fmla="*/ 56216 w 8402320"/>
              <a:gd name="T1" fmla="*/ 140637 h 113664"/>
              <a:gd name="T2" fmla="*/ 313734 w 8402320"/>
              <a:gd name="T3" fmla="*/ 0 h 113664"/>
              <a:gd name="T4" fmla="*/ 335560 w 8402320"/>
              <a:gd name="T5" fmla="*/ 135164 h 113664"/>
              <a:gd name="T6" fmla="*/ 549801 w 8402320"/>
              <a:gd name="T7" fmla="*/ 5467 h 113664"/>
              <a:gd name="T8" fmla="*/ 610962 w 8402320"/>
              <a:gd name="T9" fmla="*/ 120235 h 113664"/>
              <a:gd name="T10" fmla="*/ 789378 w 8402320"/>
              <a:gd name="T11" fmla="*/ 20397 h 113664"/>
              <a:gd name="T12" fmla="*/ 880559 w 8402320"/>
              <a:gd name="T13" fmla="*/ 98064 h 113664"/>
              <a:gd name="T14" fmla="*/ 1034612 w 8402320"/>
              <a:gd name="T15" fmla="*/ 42574 h 113664"/>
              <a:gd name="T16" fmla="*/ 1142517 w 8402320"/>
              <a:gd name="T17" fmla="*/ 70858 h 113664"/>
              <a:gd name="T18" fmla="*/ 1287557 w 8402320"/>
              <a:gd name="T19" fmla="*/ 69777 h 113664"/>
              <a:gd name="T20" fmla="*/ 1400023 w 8402320"/>
              <a:gd name="T21" fmla="*/ 69777 h 113664"/>
              <a:gd name="T22" fmla="*/ 1545075 w 8402320"/>
              <a:gd name="T23" fmla="*/ 70858 h 113664"/>
              <a:gd name="T24" fmla="*/ 1652924 w 8402320"/>
              <a:gd name="T25" fmla="*/ 42574 h 113664"/>
              <a:gd name="T26" fmla="*/ 1807024 w 8402320"/>
              <a:gd name="T27" fmla="*/ 98064 h 113664"/>
              <a:gd name="T28" fmla="*/ 1898044 w 8402320"/>
              <a:gd name="T29" fmla="*/ 20397 h 113664"/>
              <a:gd name="T30" fmla="*/ 2076631 w 8402320"/>
              <a:gd name="T31" fmla="*/ 120235 h 113664"/>
              <a:gd name="T32" fmla="*/ 2137619 w 8402320"/>
              <a:gd name="T33" fmla="*/ 5467 h 113664"/>
              <a:gd name="T34" fmla="*/ 2352018 w 8402320"/>
              <a:gd name="T35" fmla="*/ 135164 h 113664"/>
              <a:gd name="T36" fmla="*/ 2373843 w 8402320"/>
              <a:gd name="T37" fmla="*/ 0 h 113664"/>
              <a:gd name="T38" fmla="*/ 2631362 w 8402320"/>
              <a:gd name="T39" fmla="*/ 140637 h 113664"/>
              <a:gd name="T40" fmla="*/ 2888868 w 8402320"/>
              <a:gd name="T41" fmla="*/ 0 h 113664"/>
              <a:gd name="T42" fmla="*/ 2910696 w 8402320"/>
              <a:gd name="T43" fmla="*/ 135164 h 113664"/>
              <a:gd name="T44" fmla="*/ 3124925 w 8402320"/>
              <a:gd name="T45" fmla="*/ 5467 h 113664"/>
              <a:gd name="T46" fmla="*/ 3186095 w 8402320"/>
              <a:gd name="T47" fmla="*/ 120235 h 113664"/>
              <a:gd name="T48" fmla="*/ 3364510 w 8402320"/>
              <a:gd name="T49" fmla="*/ 20397 h 113664"/>
              <a:gd name="T50" fmla="*/ 3455688 w 8402320"/>
              <a:gd name="T51" fmla="*/ 98064 h 113664"/>
              <a:gd name="T52" fmla="*/ 3609740 w 8402320"/>
              <a:gd name="T53" fmla="*/ 42574 h 113664"/>
              <a:gd name="T54" fmla="*/ 3717648 w 8402320"/>
              <a:gd name="T55" fmla="*/ 70858 h 113664"/>
              <a:gd name="T56" fmla="*/ 3862688 w 8402320"/>
              <a:gd name="T57" fmla="*/ 69777 h 113664"/>
              <a:gd name="T58" fmla="*/ 3975156 w 8402320"/>
              <a:gd name="T59" fmla="*/ 69777 h 113664"/>
              <a:gd name="T60" fmla="*/ 4120208 w 8402320"/>
              <a:gd name="T61" fmla="*/ 70858 h 113664"/>
              <a:gd name="T62" fmla="*/ 4228052 w 8402320"/>
              <a:gd name="T63" fmla="*/ 42574 h 113664"/>
              <a:gd name="T64" fmla="*/ 4382154 w 8402320"/>
              <a:gd name="T65" fmla="*/ 98064 h 113664"/>
              <a:gd name="T66" fmla="*/ 4473171 w 8402320"/>
              <a:gd name="T67" fmla="*/ 20397 h 113664"/>
              <a:gd name="T68" fmla="*/ 4651760 w 8402320"/>
              <a:gd name="T69" fmla="*/ 120235 h 113664"/>
              <a:gd name="T70" fmla="*/ 4712748 w 8402320"/>
              <a:gd name="T71" fmla="*/ 5467 h 113664"/>
              <a:gd name="T72" fmla="*/ 4927147 w 8402320"/>
              <a:gd name="T73" fmla="*/ 135164 h 113664"/>
              <a:gd name="T74" fmla="*/ 4948973 w 8402320"/>
              <a:gd name="T75" fmla="*/ 0 h 113664"/>
              <a:gd name="T76" fmla="*/ 5206492 w 8402320"/>
              <a:gd name="T77" fmla="*/ 140637 h 113664"/>
              <a:gd name="T78" fmla="*/ 5463997 w 8402320"/>
              <a:gd name="T79" fmla="*/ 0 h 113664"/>
              <a:gd name="T80" fmla="*/ 5485824 w 8402320"/>
              <a:gd name="T81" fmla="*/ 135164 h 113664"/>
              <a:gd name="T82" fmla="*/ 5700054 w 8402320"/>
              <a:gd name="T83" fmla="*/ 5467 h 113664"/>
              <a:gd name="T84" fmla="*/ 5761225 w 8402320"/>
              <a:gd name="T85" fmla="*/ 120235 h 113664"/>
              <a:gd name="T86" fmla="*/ 5939640 w 8402320"/>
              <a:gd name="T87" fmla="*/ 20397 h 113664"/>
              <a:gd name="T88" fmla="*/ 6030817 w 8402320"/>
              <a:gd name="T89" fmla="*/ 98064 h 113664"/>
              <a:gd name="T90" fmla="*/ 6184871 w 8402320"/>
              <a:gd name="T91" fmla="*/ 42574 h 113664"/>
              <a:gd name="T92" fmla="*/ 6292778 w 8402320"/>
              <a:gd name="T93" fmla="*/ 70858 h 113664"/>
              <a:gd name="T94" fmla="*/ 6437817 w 8402320"/>
              <a:gd name="T95" fmla="*/ 69777 h 113664"/>
              <a:gd name="T96" fmla="*/ 6550283 w 8402320"/>
              <a:gd name="T97" fmla="*/ 69777 h 113664"/>
              <a:gd name="T98" fmla="*/ 6695336 w 8402320"/>
              <a:gd name="T99" fmla="*/ 70858 h 113664"/>
              <a:gd name="T100" fmla="*/ 6803183 w 8402320"/>
              <a:gd name="T101" fmla="*/ 42574 h 113664"/>
              <a:gd name="T102" fmla="*/ 6957283 w 8402320"/>
              <a:gd name="T103" fmla="*/ 98064 h 113664"/>
              <a:gd name="T104" fmla="*/ 7048300 w 8402320"/>
              <a:gd name="T105" fmla="*/ 20397 h 113664"/>
              <a:gd name="T106" fmla="*/ 7226890 w 8402320"/>
              <a:gd name="T107" fmla="*/ 120235 h 113664"/>
              <a:gd name="T108" fmla="*/ 7287877 w 8402320"/>
              <a:gd name="T109" fmla="*/ 5467 h 113664"/>
              <a:gd name="T110" fmla="*/ 7502278 w 8402320"/>
              <a:gd name="T111" fmla="*/ 135164 h 113664"/>
              <a:gd name="T112" fmla="*/ 7524103 w 8402320"/>
              <a:gd name="T113" fmla="*/ 0 h 113664"/>
              <a:gd name="T114" fmla="*/ 7781622 w 8402320"/>
              <a:gd name="T115" fmla="*/ 140637 h 113664"/>
              <a:gd name="T116" fmla="*/ 8039129 w 8402320"/>
              <a:gd name="T117" fmla="*/ 0 h 113664"/>
              <a:gd name="T118" fmla="*/ 8060953 w 8402320"/>
              <a:gd name="T119" fmla="*/ 135164 h 113664"/>
              <a:gd name="T120" fmla="*/ 8275185 w 8402320"/>
              <a:gd name="T121" fmla="*/ 5467 h 113664"/>
              <a:gd name="T122" fmla="*/ 8336354 w 8402320"/>
              <a:gd name="T123" fmla="*/ 12023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16235D4-A49F-34B9-B175-DD66CEB5A4D8}"/>
              </a:ext>
            </a:extLst>
          </p:cNvPr>
          <p:cNvSpPr>
            <a:spLocks/>
          </p:cNvSpPr>
          <p:nvPr userDrawn="1"/>
        </p:nvSpPr>
        <p:spPr bwMode="auto">
          <a:xfrm>
            <a:off x="371475" y="6143625"/>
            <a:ext cx="8401050" cy="114300"/>
          </a:xfrm>
          <a:custGeom>
            <a:avLst/>
            <a:gdLst>
              <a:gd name="T0" fmla="*/ 56216 w 8402320"/>
              <a:gd name="T1" fmla="*/ 140637 h 113664"/>
              <a:gd name="T2" fmla="*/ 313734 w 8402320"/>
              <a:gd name="T3" fmla="*/ 0 h 113664"/>
              <a:gd name="T4" fmla="*/ 335560 w 8402320"/>
              <a:gd name="T5" fmla="*/ 135164 h 113664"/>
              <a:gd name="T6" fmla="*/ 549801 w 8402320"/>
              <a:gd name="T7" fmla="*/ 5467 h 113664"/>
              <a:gd name="T8" fmla="*/ 610962 w 8402320"/>
              <a:gd name="T9" fmla="*/ 120235 h 113664"/>
              <a:gd name="T10" fmla="*/ 789378 w 8402320"/>
              <a:gd name="T11" fmla="*/ 20397 h 113664"/>
              <a:gd name="T12" fmla="*/ 880559 w 8402320"/>
              <a:gd name="T13" fmla="*/ 98064 h 113664"/>
              <a:gd name="T14" fmla="*/ 1034612 w 8402320"/>
              <a:gd name="T15" fmla="*/ 42574 h 113664"/>
              <a:gd name="T16" fmla="*/ 1142517 w 8402320"/>
              <a:gd name="T17" fmla="*/ 70858 h 113664"/>
              <a:gd name="T18" fmla="*/ 1287557 w 8402320"/>
              <a:gd name="T19" fmla="*/ 69777 h 113664"/>
              <a:gd name="T20" fmla="*/ 1400023 w 8402320"/>
              <a:gd name="T21" fmla="*/ 69777 h 113664"/>
              <a:gd name="T22" fmla="*/ 1545075 w 8402320"/>
              <a:gd name="T23" fmla="*/ 70858 h 113664"/>
              <a:gd name="T24" fmla="*/ 1652924 w 8402320"/>
              <a:gd name="T25" fmla="*/ 42574 h 113664"/>
              <a:gd name="T26" fmla="*/ 1807024 w 8402320"/>
              <a:gd name="T27" fmla="*/ 98064 h 113664"/>
              <a:gd name="T28" fmla="*/ 1898044 w 8402320"/>
              <a:gd name="T29" fmla="*/ 20397 h 113664"/>
              <a:gd name="T30" fmla="*/ 2076631 w 8402320"/>
              <a:gd name="T31" fmla="*/ 120235 h 113664"/>
              <a:gd name="T32" fmla="*/ 2137619 w 8402320"/>
              <a:gd name="T33" fmla="*/ 5467 h 113664"/>
              <a:gd name="T34" fmla="*/ 2352018 w 8402320"/>
              <a:gd name="T35" fmla="*/ 135164 h 113664"/>
              <a:gd name="T36" fmla="*/ 2373843 w 8402320"/>
              <a:gd name="T37" fmla="*/ 0 h 113664"/>
              <a:gd name="T38" fmla="*/ 2631362 w 8402320"/>
              <a:gd name="T39" fmla="*/ 140637 h 113664"/>
              <a:gd name="T40" fmla="*/ 2888868 w 8402320"/>
              <a:gd name="T41" fmla="*/ 0 h 113664"/>
              <a:gd name="T42" fmla="*/ 2910696 w 8402320"/>
              <a:gd name="T43" fmla="*/ 135164 h 113664"/>
              <a:gd name="T44" fmla="*/ 3124925 w 8402320"/>
              <a:gd name="T45" fmla="*/ 5467 h 113664"/>
              <a:gd name="T46" fmla="*/ 3186095 w 8402320"/>
              <a:gd name="T47" fmla="*/ 120235 h 113664"/>
              <a:gd name="T48" fmla="*/ 3364510 w 8402320"/>
              <a:gd name="T49" fmla="*/ 20397 h 113664"/>
              <a:gd name="T50" fmla="*/ 3455688 w 8402320"/>
              <a:gd name="T51" fmla="*/ 98064 h 113664"/>
              <a:gd name="T52" fmla="*/ 3609740 w 8402320"/>
              <a:gd name="T53" fmla="*/ 42574 h 113664"/>
              <a:gd name="T54" fmla="*/ 3717648 w 8402320"/>
              <a:gd name="T55" fmla="*/ 70858 h 113664"/>
              <a:gd name="T56" fmla="*/ 3862688 w 8402320"/>
              <a:gd name="T57" fmla="*/ 69777 h 113664"/>
              <a:gd name="T58" fmla="*/ 3975156 w 8402320"/>
              <a:gd name="T59" fmla="*/ 69777 h 113664"/>
              <a:gd name="T60" fmla="*/ 4120208 w 8402320"/>
              <a:gd name="T61" fmla="*/ 70858 h 113664"/>
              <a:gd name="T62" fmla="*/ 4228052 w 8402320"/>
              <a:gd name="T63" fmla="*/ 42574 h 113664"/>
              <a:gd name="T64" fmla="*/ 4382154 w 8402320"/>
              <a:gd name="T65" fmla="*/ 98064 h 113664"/>
              <a:gd name="T66" fmla="*/ 4473171 w 8402320"/>
              <a:gd name="T67" fmla="*/ 20397 h 113664"/>
              <a:gd name="T68" fmla="*/ 4651760 w 8402320"/>
              <a:gd name="T69" fmla="*/ 120235 h 113664"/>
              <a:gd name="T70" fmla="*/ 4712748 w 8402320"/>
              <a:gd name="T71" fmla="*/ 5467 h 113664"/>
              <a:gd name="T72" fmla="*/ 4927147 w 8402320"/>
              <a:gd name="T73" fmla="*/ 135164 h 113664"/>
              <a:gd name="T74" fmla="*/ 4948973 w 8402320"/>
              <a:gd name="T75" fmla="*/ 0 h 113664"/>
              <a:gd name="T76" fmla="*/ 5206492 w 8402320"/>
              <a:gd name="T77" fmla="*/ 140637 h 113664"/>
              <a:gd name="T78" fmla="*/ 5463997 w 8402320"/>
              <a:gd name="T79" fmla="*/ 0 h 113664"/>
              <a:gd name="T80" fmla="*/ 5485824 w 8402320"/>
              <a:gd name="T81" fmla="*/ 135164 h 113664"/>
              <a:gd name="T82" fmla="*/ 5700054 w 8402320"/>
              <a:gd name="T83" fmla="*/ 5467 h 113664"/>
              <a:gd name="T84" fmla="*/ 5761225 w 8402320"/>
              <a:gd name="T85" fmla="*/ 120235 h 113664"/>
              <a:gd name="T86" fmla="*/ 5939640 w 8402320"/>
              <a:gd name="T87" fmla="*/ 20397 h 113664"/>
              <a:gd name="T88" fmla="*/ 6030817 w 8402320"/>
              <a:gd name="T89" fmla="*/ 98064 h 113664"/>
              <a:gd name="T90" fmla="*/ 6184871 w 8402320"/>
              <a:gd name="T91" fmla="*/ 42574 h 113664"/>
              <a:gd name="T92" fmla="*/ 6292778 w 8402320"/>
              <a:gd name="T93" fmla="*/ 70858 h 113664"/>
              <a:gd name="T94" fmla="*/ 6437817 w 8402320"/>
              <a:gd name="T95" fmla="*/ 69777 h 113664"/>
              <a:gd name="T96" fmla="*/ 6550283 w 8402320"/>
              <a:gd name="T97" fmla="*/ 69777 h 113664"/>
              <a:gd name="T98" fmla="*/ 6695336 w 8402320"/>
              <a:gd name="T99" fmla="*/ 70858 h 113664"/>
              <a:gd name="T100" fmla="*/ 6803183 w 8402320"/>
              <a:gd name="T101" fmla="*/ 42574 h 113664"/>
              <a:gd name="T102" fmla="*/ 6957283 w 8402320"/>
              <a:gd name="T103" fmla="*/ 98064 h 113664"/>
              <a:gd name="T104" fmla="*/ 7048300 w 8402320"/>
              <a:gd name="T105" fmla="*/ 20397 h 113664"/>
              <a:gd name="T106" fmla="*/ 7226890 w 8402320"/>
              <a:gd name="T107" fmla="*/ 120235 h 113664"/>
              <a:gd name="T108" fmla="*/ 7287877 w 8402320"/>
              <a:gd name="T109" fmla="*/ 5467 h 113664"/>
              <a:gd name="T110" fmla="*/ 7502278 w 8402320"/>
              <a:gd name="T111" fmla="*/ 135164 h 113664"/>
              <a:gd name="T112" fmla="*/ 7524103 w 8402320"/>
              <a:gd name="T113" fmla="*/ 0 h 113664"/>
              <a:gd name="T114" fmla="*/ 7781622 w 8402320"/>
              <a:gd name="T115" fmla="*/ 140637 h 113664"/>
              <a:gd name="T116" fmla="*/ 8039129 w 8402320"/>
              <a:gd name="T117" fmla="*/ 0 h 113664"/>
              <a:gd name="T118" fmla="*/ 8060953 w 8402320"/>
              <a:gd name="T119" fmla="*/ 135164 h 113664"/>
              <a:gd name="T120" fmla="*/ 8275185 w 8402320"/>
              <a:gd name="T121" fmla="*/ 5467 h 113664"/>
              <a:gd name="T122" fmla="*/ 8336354 w 8402320"/>
              <a:gd name="T123" fmla="*/ 12023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CA5AE75-C9DD-BADC-F6C5-CDF55BC9B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" r="59782"/>
          <a:stretch>
            <a:fillRect/>
          </a:stretch>
        </p:blipFill>
        <p:spPr bwMode="auto">
          <a:xfrm>
            <a:off x="6164263" y="533400"/>
            <a:ext cx="22018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3F478E1-334E-A1B7-B9C7-F43E3195B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048000"/>
            <a:ext cx="758825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C9ED648-983F-34B9-2C7D-DA26211E2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1" r="-1131"/>
          <a:stretch>
            <a:fillRect/>
          </a:stretch>
        </p:blipFill>
        <p:spPr bwMode="auto">
          <a:xfrm>
            <a:off x="685800" y="533400"/>
            <a:ext cx="2490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35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29EAF1-8EC3-72FC-BEC8-E1A5A1E5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88803A-176A-4DF8-FA4C-CA8441F9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906161-8CD2-9C2B-CF57-B5E35909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4104-CCD8-4783-BDDD-6233E3DF92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50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4A69-941A-E24F-E926-EC7CA73E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0AAE-20BB-4C2F-867D-161B6955E903}" type="datetimeFigureOut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B7BE8-5573-5C55-4730-7AB98362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343BE-5FA5-D4D7-44BF-B3C3CE66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0DD3-2D38-4EF4-9A47-7A35744E9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37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2B0556F-09CE-9C28-5613-F7B27BAA5C7E}"/>
              </a:ext>
            </a:extLst>
          </p:cNvPr>
          <p:cNvSpPr>
            <a:spLocks/>
          </p:cNvSpPr>
          <p:nvPr/>
        </p:nvSpPr>
        <p:spPr bwMode="auto">
          <a:xfrm>
            <a:off x="371475" y="6384925"/>
            <a:ext cx="8401050" cy="114300"/>
          </a:xfrm>
          <a:custGeom>
            <a:avLst/>
            <a:gdLst>
              <a:gd name="T0" fmla="*/ 56200 w 8402320"/>
              <a:gd name="T1" fmla="*/ 142215 h 113664"/>
              <a:gd name="T2" fmla="*/ 313640 w 8402320"/>
              <a:gd name="T3" fmla="*/ 0 h 113664"/>
              <a:gd name="T4" fmla="*/ 335458 w 8402320"/>
              <a:gd name="T5" fmla="*/ 136681 h 113664"/>
              <a:gd name="T6" fmla="*/ 549635 w 8402320"/>
              <a:gd name="T7" fmla="*/ 5529 h 113664"/>
              <a:gd name="T8" fmla="*/ 610778 w 8402320"/>
              <a:gd name="T9" fmla="*/ 121585 h 113664"/>
              <a:gd name="T10" fmla="*/ 789140 w 8402320"/>
              <a:gd name="T11" fmla="*/ 20626 h 113664"/>
              <a:gd name="T12" fmla="*/ 880293 w 8402320"/>
              <a:gd name="T13" fmla="*/ 99165 h 113664"/>
              <a:gd name="T14" fmla="*/ 1034300 w 8402320"/>
              <a:gd name="T15" fmla="*/ 43052 h 113664"/>
              <a:gd name="T16" fmla="*/ 1142171 w 8402320"/>
              <a:gd name="T17" fmla="*/ 71653 h 113664"/>
              <a:gd name="T18" fmla="*/ 1287167 w 8402320"/>
              <a:gd name="T19" fmla="*/ 70560 h 113664"/>
              <a:gd name="T20" fmla="*/ 1399599 w 8402320"/>
              <a:gd name="T21" fmla="*/ 70560 h 113664"/>
              <a:gd name="T22" fmla="*/ 1544607 w 8402320"/>
              <a:gd name="T23" fmla="*/ 71653 h 113664"/>
              <a:gd name="T24" fmla="*/ 1652424 w 8402320"/>
              <a:gd name="T25" fmla="*/ 43052 h 113664"/>
              <a:gd name="T26" fmla="*/ 1806478 w 8402320"/>
              <a:gd name="T27" fmla="*/ 99165 h 113664"/>
              <a:gd name="T28" fmla="*/ 1897470 w 8402320"/>
              <a:gd name="T29" fmla="*/ 20626 h 113664"/>
              <a:gd name="T30" fmla="*/ 2076003 w 8402320"/>
              <a:gd name="T31" fmla="*/ 121585 h 113664"/>
              <a:gd name="T32" fmla="*/ 2136973 w 8402320"/>
              <a:gd name="T33" fmla="*/ 5529 h 113664"/>
              <a:gd name="T34" fmla="*/ 2351307 w 8402320"/>
              <a:gd name="T35" fmla="*/ 136681 h 113664"/>
              <a:gd name="T36" fmla="*/ 2373125 w 8402320"/>
              <a:gd name="T37" fmla="*/ 0 h 113664"/>
              <a:gd name="T38" fmla="*/ 2630566 w 8402320"/>
              <a:gd name="T39" fmla="*/ 142215 h 113664"/>
              <a:gd name="T40" fmla="*/ 2887994 w 8402320"/>
              <a:gd name="T41" fmla="*/ 0 h 113664"/>
              <a:gd name="T42" fmla="*/ 2909816 w 8402320"/>
              <a:gd name="T43" fmla="*/ 136681 h 113664"/>
              <a:gd name="T44" fmla="*/ 3123981 w 8402320"/>
              <a:gd name="T45" fmla="*/ 5529 h 113664"/>
              <a:gd name="T46" fmla="*/ 3185131 w 8402320"/>
              <a:gd name="T47" fmla="*/ 121585 h 113664"/>
              <a:gd name="T48" fmla="*/ 3363493 w 8402320"/>
              <a:gd name="T49" fmla="*/ 20626 h 113664"/>
              <a:gd name="T50" fmla="*/ 3454644 w 8402320"/>
              <a:gd name="T51" fmla="*/ 99165 h 113664"/>
              <a:gd name="T52" fmla="*/ 3608648 w 8402320"/>
              <a:gd name="T53" fmla="*/ 43052 h 113664"/>
              <a:gd name="T54" fmla="*/ 3716524 w 8402320"/>
              <a:gd name="T55" fmla="*/ 71653 h 113664"/>
              <a:gd name="T56" fmla="*/ 3861520 w 8402320"/>
              <a:gd name="T57" fmla="*/ 70560 h 113664"/>
              <a:gd name="T58" fmla="*/ 3973954 w 8402320"/>
              <a:gd name="T59" fmla="*/ 70560 h 113664"/>
              <a:gd name="T60" fmla="*/ 4118962 w 8402320"/>
              <a:gd name="T61" fmla="*/ 71653 h 113664"/>
              <a:gd name="T62" fmla="*/ 4226774 w 8402320"/>
              <a:gd name="T63" fmla="*/ 43052 h 113664"/>
              <a:gd name="T64" fmla="*/ 4380830 w 8402320"/>
              <a:gd name="T65" fmla="*/ 99165 h 113664"/>
              <a:gd name="T66" fmla="*/ 4471819 w 8402320"/>
              <a:gd name="T67" fmla="*/ 20626 h 113664"/>
              <a:gd name="T68" fmla="*/ 4650354 w 8402320"/>
              <a:gd name="T69" fmla="*/ 121585 h 113664"/>
              <a:gd name="T70" fmla="*/ 4711324 w 8402320"/>
              <a:gd name="T71" fmla="*/ 5529 h 113664"/>
              <a:gd name="T72" fmla="*/ 4925657 w 8402320"/>
              <a:gd name="T73" fmla="*/ 136681 h 113664"/>
              <a:gd name="T74" fmla="*/ 4947477 w 8402320"/>
              <a:gd name="T75" fmla="*/ 0 h 113664"/>
              <a:gd name="T76" fmla="*/ 5204918 w 8402320"/>
              <a:gd name="T77" fmla="*/ 142215 h 113664"/>
              <a:gd name="T78" fmla="*/ 5462345 w 8402320"/>
              <a:gd name="T79" fmla="*/ 0 h 113664"/>
              <a:gd name="T80" fmla="*/ 5484166 w 8402320"/>
              <a:gd name="T81" fmla="*/ 136681 h 113664"/>
              <a:gd name="T82" fmla="*/ 5698331 w 8402320"/>
              <a:gd name="T83" fmla="*/ 5529 h 113664"/>
              <a:gd name="T84" fmla="*/ 5759483 w 8402320"/>
              <a:gd name="T85" fmla="*/ 121585 h 113664"/>
              <a:gd name="T86" fmla="*/ 5937844 w 8402320"/>
              <a:gd name="T87" fmla="*/ 20626 h 113664"/>
              <a:gd name="T88" fmla="*/ 6028994 w 8402320"/>
              <a:gd name="T89" fmla="*/ 99165 h 113664"/>
              <a:gd name="T90" fmla="*/ 6183001 w 8402320"/>
              <a:gd name="T91" fmla="*/ 43052 h 113664"/>
              <a:gd name="T92" fmla="*/ 6290876 w 8402320"/>
              <a:gd name="T93" fmla="*/ 71653 h 113664"/>
              <a:gd name="T94" fmla="*/ 6435871 w 8402320"/>
              <a:gd name="T95" fmla="*/ 70560 h 113664"/>
              <a:gd name="T96" fmla="*/ 6548303 w 8402320"/>
              <a:gd name="T97" fmla="*/ 70560 h 113664"/>
              <a:gd name="T98" fmla="*/ 6693312 w 8402320"/>
              <a:gd name="T99" fmla="*/ 71653 h 113664"/>
              <a:gd name="T100" fmla="*/ 6801127 w 8402320"/>
              <a:gd name="T101" fmla="*/ 43052 h 113664"/>
              <a:gd name="T102" fmla="*/ 6955180 w 8402320"/>
              <a:gd name="T103" fmla="*/ 99165 h 113664"/>
              <a:gd name="T104" fmla="*/ 7046170 w 8402320"/>
              <a:gd name="T105" fmla="*/ 20626 h 113664"/>
              <a:gd name="T106" fmla="*/ 7224706 w 8402320"/>
              <a:gd name="T107" fmla="*/ 121585 h 113664"/>
              <a:gd name="T108" fmla="*/ 7285674 w 8402320"/>
              <a:gd name="T109" fmla="*/ 5529 h 113664"/>
              <a:gd name="T110" fmla="*/ 7500010 w 8402320"/>
              <a:gd name="T111" fmla="*/ 136681 h 113664"/>
              <a:gd name="T112" fmla="*/ 7521829 w 8402320"/>
              <a:gd name="T113" fmla="*/ 0 h 113664"/>
              <a:gd name="T114" fmla="*/ 7779270 w 8402320"/>
              <a:gd name="T115" fmla="*/ 142215 h 113664"/>
              <a:gd name="T116" fmla="*/ 8036699 w 8402320"/>
              <a:gd name="T117" fmla="*/ 0 h 113664"/>
              <a:gd name="T118" fmla="*/ 8058517 w 8402320"/>
              <a:gd name="T119" fmla="*/ 136681 h 113664"/>
              <a:gd name="T120" fmla="*/ 8272683 w 8402320"/>
              <a:gd name="T121" fmla="*/ 5529 h 113664"/>
              <a:gd name="T122" fmla="*/ 8333834 w 8402320"/>
              <a:gd name="T123" fmla="*/ 12158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F432823-EBD5-5AC8-4B09-6893A8E175CB}"/>
              </a:ext>
            </a:extLst>
          </p:cNvPr>
          <p:cNvSpPr>
            <a:spLocks/>
          </p:cNvSpPr>
          <p:nvPr/>
        </p:nvSpPr>
        <p:spPr bwMode="auto">
          <a:xfrm>
            <a:off x="371475" y="6143625"/>
            <a:ext cx="8401050" cy="114300"/>
          </a:xfrm>
          <a:custGeom>
            <a:avLst/>
            <a:gdLst>
              <a:gd name="T0" fmla="*/ 56200 w 8402320"/>
              <a:gd name="T1" fmla="*/ 142215 h 113664"/>
              <a:gd name="T2" fmla="*/ 313640 w 8402320"/>
              <a:gd name="T3" fmla="*/ 0 h 113664"/>
              <a:gd name="T4" fmla="*/ 335458 w 8402320"/>
              <a:gd name="T5" fmla="*/ 136681 h 113664"/>
              <a:gd name="T6" fmla="*/ 549635 w 8402320"/>
              <a:gd name="T7" fmla="*/ 5529 h 113664"/>
              <a:gd name="T8" fmla="*/ 610778 w 8402320"/>
              <a:gd name="T9" fmla="*/ 121585 h 113664"/>
              <a:gd name="T10" fmla="*/ 789140 w 8402320"/>
              <a:gd name="T11" fmla="*/ 20626 h 113664"/>
              <a:gd name="T12" fmla="*/ 880293 w 8402320"/>
              <a:gd name="T13" fmla="*/ 99165 h 113664"/>
              <a:gd name="T14" fmla="*/ 1034300 w 8402320"/>
              <a:gd name="T15" fmla="*/ 43052 h 113664"/>
              <a:gd name="T16" fmla="*/ 1142171 w 8402320"/>
              <a:gd name="T17" fmla="*/ 71653 h 113664"/>
              <a:gd name="T18" fmla="*/ 1287167 w 8402320"/>
              <a:gd name="T19" fmla="*/ 70560 h 113664"/>
              <a:gd name="T20" fmla="*/ 1399599 w 8402320"/>
              <a:gd name="T21" fmla="*/ 70560 h 113664"/>
              <a:gd name="T22" fmla="*/ 1544607 w 8402320"/>
              <a:gd name="T23" fmla="*/ 71653 h 113664"/>
              <a:gd name="T24" fmla="*/ 1652424 w 8402320"/>
              <a:gd name="T25" fmla="*/ 43052 h 113664"/>
              <a:gd name="T26" fmla="*/ 1806478 w 8402320"/>
              <a:gd name="T27" fmla="*/ 99165 h 113664"/>
              <a:gd name="T28" fmla="*/ 1897470 w 8402320"/>
              <a:gd name="T29" fmla="*/ 20626 h 113664"/>
              <a:gd name="T30" fmla="*/ 2076003 w 8402320"/>
              <a:gd name="T31" fmla="*/ 121585 h 113664"/>
              <a:gd name="T32" fmla="*/ 2136973 w 8402320"/>
              <a:gd name="T33" fmla="*/ 5529 h 113664"/>
              <a:gd name="T34" fmla="*/ 2351307 w 8402320"/>
              <a:gd name="T35" fmla="*/ 136681 h 113664"/>
              <a:gd name="T36" fmla="*/ 2373125 w 8402320"/>
              <a:gd name="T37" fmla="*/ 0 h 113664"/>
              <a:gd name="T38" fmla="*/ 2630566 w 8402320"/>
              <a:gd name="T39" fmla="*/ 142215 h 113664"/>
              <a:gd name="T40" fmla="*/ 2887994 w 8402320"/>
              <a:gd name="T41" fmla="*/ 0 h 113664"/>
              <a:gd name="T42" fmla="*/ 2909816 w 8402320"/>
              <a:gd name="T43" fmla="*/ 136681 h 113664"/>
              <a:gd name="T44" fmla="*/ 3123981 w 8402320"/>
              <a:gd name="T45" fmla="*/ 5529 h 113664"/>
              <a:gd name="T46" fmla="*/ 3185131 w 8402320"/>
              <a:gd name="T47" fmla="*/ 121585 h 113664"/>
              <a:gd name="T48" fmla="*/ 3363493 w 8402320"/>
              <a:gd name="T49" fmla="*/ 20626 h 113664"/>
              <a:gd name="T50" fmla="*/ 3454644 w 8402320"/>
              <a:gd name="T51" fmla="*/ 99165 h 113664"/>
              <a:gd name="T52" fmla="*/ 3608648 w 8402320"/>
              <a:gd name="T53" fmla="*/ 43052 h 113664"/>
              <a:gd name="T54" fmla="*/ 3716524 w 8402320"/>
              <a:gd name="T55" fmla="*/ 71653 h 113664"/>
              <a:gd name="T56" fmla="*/ 3861520 w 8402320"/>
              <a:gd name="T57" fmla="*/ 70560 h 113664"/>
              <a:gd name="T58" fmla="*/ 3973954 w 8402320"/>
              <a:gd name="T59" fmla="*/ 70560 h 113664"/>
              <a:gd name="T60" fmla="*/ 4118962 w 8402320"/>
              <a:gd name="T61" fmla="*/ 71653 h 113664"/>
              <a:gd name="T62" fmla="*/ 4226774 w 8402320"/>
              <a:gd name="T63" fmla="*/ 43052 h 113664"/>
              <a:gd name="T64" fmla="*/ 4380830 w 8402320"/>
              <a:gd name="T65" fmla="*/ 99165 h 113664"/>
              <a:gd name="T66" fmla="*/ 4471819 w 8402320"/>
              <a:gd name="T67" fmla="*/ 20626 h 113664"/>
              <a:gd name="T68" fmla="*/ 4650354 w 8402320"/>
              <a:gd name="T69" fmla="*/ 121585 h 113664"/>
              <a:gd name="T70" fmla="*/ 4711324 w 8402320"/>
              <a:gd name="T71" fmla="*/ 5529 h 113664"/>
              <a:gd name="T72" fmla="*/ 4925657 w 8402320"/>
              <a:gd name="T73" fmla="*/ 136681 h 113664"/>
              <a:gd name="T74" fmla="*/ 4947477 w 8402320"/>
              <a:gd name="T75" fmla="*/ 0 h 113664"/>
              <a:gd name="T76" fmla="*/ 5204918 w 8402320"/>
              <a:gd name="T77" fmla="*/ 142215 h 113664"/>
              <a:gd name="T78" fmla="*/ 5462345 w 8402320"/>
              <a:gd name="T79" fmla="*/ 0 h 113664"/>
              <a:gd name="T80" fmla="*/ 5484166 w 8402320"/>
              <a:gd name="T81" fmla="*/ 136681 h 113664"/>
              <a:gd name="T82" fmla="*/ 5698331 w 8402320"/>
              <a:gd name="T83" fmla="*/ 5529 h 113664"/>
              <a:gd name="T84" fmla="*/ 5759483 w 8402320"/>
              <a:gd name="T85" fmla="*/ 121585 h 113664"/>
              <a:gd name="T86" fmla="*/ 5937844 w 8402320"/>
              <a:gd name="T87" fmla="*/ 20626 h 113664"/>
              <a:gd name="T88" fmla="*/ 6028994 w 8402320"/>
              <a:gd name="T89" fmla="*/ 99165 h 113664"/>
              <a:gd name="T90" fmla="*/ 6183001 w 8402320"/>
              <a:gd name="T91" fmla="*/ 43052 h 113664"/>
              <a:gd name="T92" fmla="*/ 6290876 w 8402320"/>
              <a:gd name="T93" fmla="*/ 71653 h 113664"/>
              <a:gd name="T94" fmla="*/ 6435871 w 8402320"/>
              <a:gd name="T95" fmla="*/ 70560 h 113664"/>
              <a:gd name="T96" fmla="*/ 6548303 w 8402320"/>
              <a:gd name="T97" fmla="*/ 70560 h 113664"/>
              <a:gd name="T98" fmla="*/ 6693312 w 8402320"/>
              <a:gd name="T99" fmla="*/ 71653 h 113664"/>
              <a:gd name="T100" fmla="*/ 6801127 w 8402320"/>
              <a:gd name="T101" fmla="*/ 43052 h 113664"/>
              <a:gd name="T102" fmla="*/ 6955180 w 8402320"/>
              <a:gd name="T103" fmla="*/ 99165 h 113664"/>
              <a:gd name="T104" fmla="*/ 7046170 w 8402320"/>
              <a:gd name="T105" fmla="*/ 20626 h 113664"/>
              <a:gd name="T106" fmla="*/ 7224706 w 8402320"/>
              <a:gd name="T107" fmla="*/ 121585 h 113664"/>
              <a:gd name="T108" fmla="*/ 7285674 w 8402320"/>
              <a:gd name="T109" fmla="*/ 5529 h 113664"/>
              <a:gd name="T110" fmla="*/ 7500010 w 8402320"/>
              <a:gd name="T111" fmla="*/ 136681 h 113664"/>
              <a:gd name="T112" fmla="*/ 7521829 w 8402320"/>
              <a:gd name="T113" fmla="*/ 0 h 113664"/>
              <a:gd name="T114" fmla="*/ 7779270 w 8402320"/>
              <a:gd name="T115" fmla="*/ 142215 h 113664"/>
              <a:gd name="T116" fmla="*/ 8036699 w 8402320"/>
              <a:gd name="T117" fmla="*/ 0 h 113664"/>
              <a:gd name="T118" fmla="*/ 8058517 w 8402320"/>
              <a:gd name="T119" fmla="*/ 136681 h 113664"/>
              <a:gd name="T120" fmla="*/ 8272683 w 8402320"/>
              <a:gd name="T121" fmla="*/ 5529 h 113664"/>
              <a:gd name="T122" fmla="*/ 8333834 w 8402320"/>
              <a:gd name="T123" fmla="*/ 12158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7657BB9-6DF9-9C54-49BE-9A82E37B34E7}"/>
              </a:ext>
            </a:extLst>
          </p:cNvPr>
          <p:cNvSpPr>
            <a:spLocks/>
          </p:cNvSpPr>
          <p:nvPr userDrawn="1"/>
        </p:nvSpPr>
        <p:spPr bwMode="auto">
          <a:xfrm>
            <a:off x="371475" y="6384925"/>
            <a:ext cx="8401050" cy="114300"/>
          </a:xfrm>
          <a:custGeom>
            <a:avLst/>
            <a:gdLst>
              <a:gd name="T0" fmla="*/ 56200 w 8402320"/>
              <a:gd name="T1" fmla="*/ 142215 h 113664"/>
              <a:gd name="T2" fmla="*/ 313640 w 8402320"/>
              <a:gd name="T3" fmla="*/ 0 h 113664"/>
              <a:gd name="T4" fmla="*/ 335458 w 8402320"/>
              <a:gd name="T5" fmla="*/ 136681 h 113664"/>
              <a:gd name="T6" fmla="*/ 549635 w 8402320"/>
              <a:gd name="T7" fmla="*/ 5529 h 113664"/>
              <a:gd name="T8" fmla="*/ 610778 w 8402320"/>
              <a:gd name="T9" fmla="*/ 121585 h 113664"/>
              <a:gd name="T10" fmla="*/ 789140 w 8402320"/>
              <a:gd name="T11" fmla="*/ 20626 h 113664"/>
              <a:gd name="T12" fmla="*/ 880293 w 8402320"/>
              <a:gd name="T13" fmla="*/ 99165 h 113664"/>
              <a:gd name="T14" fmla="*/ 1034300 w 8402320"/>
              <a:gd name="T15" fmla="*/ 43052 h 113664"/>
              <a:gd name="T16" fmla="*/ 1142171 w 8402320"/>
              <a:gd name="T17" fmla="*/ 71653 h 113664"/>
              <a:gd name="T18" fmla="*/ 1287167 w 8402320"/>
              <a:gd name="T19" fmla="*/ 70560 h 113664"/>
              <a:gd name="T20" fmla="*/ 1399599 w 8402320"/>
              <a:gd name="T21" fmla="*/ 70560 h 113664"/>
              <a:gd name="T22" fmla="*/ 1544607 w 8402320"/>
              <a:gd name="T23" fmla="*/ 71653 h 113664"/>
              <a:gd name="T24" fmla="*/ 1652424 w 8402320"/>
              <a:gd name="T25" fmla="*/ 43052 h 113664"/>
              <a:gd name="T26" fmla="*/ 1806478 w 8402320"/>
              <a:gd name="T27" fmla="*/ 99165 h 113664"/>
              <a:gd name="T28" fmla="*/ 1897470 w 8402320"/>
              <a:gd name="T29" fmla="*/ 20626 h 113664"/>
              <a:gd name="T30" fmla="*/ 2076003 w 8402320"/>
              <a:gd name="T31" fmla="*/ 121585 h 113664"/>
              <a:gd name="T32" fmla="*/ 2136973 w 8402320"/>
              <a:gd name="T33" fmla="*/ 5529 h 113664"/>
              <a:gd name="T34" fmla="*/ 2351307 w 8402320"/>
              <a:gd name="T35" fmla="*/ 136681 h 113664"/>
              <a:gd name="T36" fmla="*/ 2373125 w 8402320"/>
              <a:gd name="T37" fmla="*/ 0 h 113664"/>
              <a:gd name="T38" fmla="*/ 2630566 w 8402320"/>
              <a:gd name="T39" fmla="*/ 142215 h 113664"/>
              <a:gd name="T40" fmla="*/ 2887994 w 8402320"/>
              <a:gd name="T41" fmla="*/ 0 h 113664"/>
              <a:gd name="T42" fmla="*/ 2909816 w 8402320"/>
              <a:gd name="T43" fmla="*/ 136681 h 113664"/>
              <a:gd name="T44" fmla="*/ 3123981 w 8402320"/>
              <a:gd name="T45" fmla="*/ 5529 h 113664"/>
              <a:gd name="T46" fmla="*/ 3185131 w 8402320"/>
              <a:gd name="T47" fmla="*/ 121585 h 113664"/>
              <a:gd name="T48" fmla="*/ 3363493 w 8402320"/>
              <a:gd name="T49" fmla="*/ 20626 h 113664"/>
              <a:gd name="T50" fmla="*/ 3454644 w 8402320"/>
              <a:gd name="T51" fmla="*/ 99165 h 113664"/>
              <a:gd name="T52" fmla="*/ 3608648 w 8402320"/>
              <a:gd name="T53" fmla="*/ 43052 h 113664"/>
              <a:gd name="T54" fmla="*/ 3716524 w 8402320"/>
              <a:gd name="T55" fmla="*/ 71653 h 113664"/>
              <a:gd name="T56" fmla="*/ 3861520 w 8402320"/>
              <a:gd name="T57" fmla="*/ 70560 h 113664"/>
              <a:gd name="T58" fmla="*/ 3973954 w 8402320"/>
              <a:gd name="T59" fmla="*/ 70560 h 113664"/>
              <a:gd name="T60" fmla="*/ 4118962 w 8402320"/>
              <a:gd name="T61" fmla="*/ 71653 h 113664"/>
              <a:gd name="T62" fmla="*/ 4226774 w 8402320"/>
              <a:gd name="T63" fmla="*/ 43052 h 113664"/>
              <a:gd name="T64" fmla="*/ 4380830 w 8402320"/>
              <a:gd name="T65" fmla="*/ 99165 h 113664"/>
              <a:gd name="T66" fmla="*/ 4471819 w 8402320"/>
              <a:gd name="T67" fmla="*/ 20626 h 113664"/>
              <a:gd name="T68" fmla="*/ 4650354 w 8402320"/>
              <a:gd name="T69" fmla="*/ 121585 h 113664"/>
              <a:gd name="T70" fmla="*/ 4711324 w 8402320"/>
              <a:gd name="T71" fmla="*/ 5529 h 113664"/>
              <a:gd name="T72" fmla="*/ 4925657 w 8402320"/>
              <a:gd name="T73" fmla="*/ 136681 h 113664"/>
              <a:gd name="T74" fmla="*/ 4947477 w 8402320"/>
              <a:gd name="T75" fmla="*/ 0 h 113664"/>
              <a:gd name="T76" fmla="*/ 5204918 w 8402320"/>
              <a:gd name="T77" fmla="*/ 142215 h 113664"/>
              <a:gd name="T78" fmla="*/ 5462345 w 8402320"/>
              <a:gd name="T79" fmla="*/ 0 h 113664"/>
              <a:gd name="T80" fmla="*/ 5484166 w 8402320"/>
              <a:gd name="T81" fmla="*/ 136681 h 113664"/>
              <a:gd name="T82" fmla="*/ 5698331 w 8402320"/>
              <a:gd name="T83" fmla="*/ 5529 h 113664"/>
              <a:gd name="T84" fmla="*/ 5759483 w 8402320"/>
              <a:gd name="T85" fmla="*/ 121585 h 113664"/>
              <a:gd name="T86" fmla="*/ 5937844 w 8402320"/>
              <a:gd name="T87" fmla="*/ 20626 h 113664"/>
              <a:gd name="T88" fmla="*/ 6028994 w 8402320"/>
              <a:gd name="T89" fmla="*/ 99165 h 113664"/>
              <a:gd name="T90" fmla="*/ 6183001 w 8402320"/>
              <a:gd name="T91" fmla="*/ 43052 h 113664"/>
              <a:gd name="T92" fmla="*/ 6290876 w 8402320"/>
              <a:gd name="T93" fmla="*/ 71653 h 113664"/>
              <a:gd name="T94" fmla="*/ 6435871 w 8402320"/>
              <a:gd name="T95" fmla="*/ 70560 h 113664"/>
              <a:gd name="T96" fmla="*/ 6548303 w 8402320"/>
              <a:gd name="T97" fmla="*/ 70560 h 113664"/>
              <a:gd name="T98" fmla="*/ 6693312 w 8402320"/>
              <a:gd name="T99" fmla="*/ 71653 h 113664"/>
              <a:gd name="T100" fmla="*/ 6801127 w 8402320"/>
              <a:gd name="T101" fmla="*/ 43052 h 113664"/>
              <a:gd name="T102" fmla="*/ 6955180 w 8402320"/>
              <a:gd name="T103" fmla="*/ 99165 h 113664"/>
              <a:gd name="T104" fmla="*/ 7046170 w 8402320"/>
              <a:gd name="T105" fmla="*/ 20626 h 113664"/>
              <a:gd name="T106" fmla="*/ 7224706 w 8402320"/>
              <a:gd name="T107" fmla="*/ 121585 h 113664"/>
              <a:gd name="T108" fmla="*/ 7285674 w 8402320"/>
              <a:gd name="T109" fmla="*/ 5529 h 113664"/>
              <a:gd name="T110" fmla="*/ 7500010 w 8402320"/>
              <a:gd name="T111" fmla="*/ 136681 h 113664"/>
              <a:gd name="T112" fmla="*/ 7521829 w 8402320"/>
              <a:gd name="T113" fmla="*/ 0 h 113664"/>
              <a:gd name="T114" fmla="*/ 7779270 w 8402320"/>
              <a:gd name="T115" fmla="*/ 142215 h 113664"/>
              <a:gd name="T116" fmla="*/ 8036699 w 8402320"/>
              <a:gd name="T117" fmla="*/ 0 h 113664"/>
              <a:gd name="T118" fmla="*/ 8058517 w 8402320"/>
              <a:gd name="T119" fmla="*/ 136681 h 113664"/>
              <a:gd name="T120" fmla="*/ 8272683 w 8402320"/>
              <a:gd name="T121" fmla="*/ 5529 h 113664"/>
              <a:gd name="T122" fmla="*/ 8333834 w 8402320"/>
              <a:gd name="T123" fmla="*/ 12158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773AA69-D768-7AC8-3285-05359A4722EC}"/>
              </a:ext>
            </a:extLst>
          </p:cNvPr>
          <p:cNvSpPr>
            <a:spLocks/>
          </p:cNvSpPr>
          <p:nvPr userDrawn="1"/>
        </p:nvSpPr>
        <p:spPr bwMode="auto">
          <a:xfrm>
            <a:off x="371475" y="6143625"/>
            <a:ext cx="8401050" cy="114300"/>
          </a:xfrm>
          <a:custGeom>
            <a:avLst/>
            <a:gdLst>
              <a:gd name="T0" fmla="*/ 56200 w 8402320"/>
              <a:gd name="T1" fmla="*/ 142215 h 113664"/>
              <a:gd name="T2" fmla="*/ 313640 w 8402320"/>
              <a:gd name="T3" fmla="*/ 0 h 113664"/>
              <a:gd name="T4" fmla="*/ 335458 w 8402320"/>
              <a:gd name="T5" fmla="*/ 136681 h 113664"/>
              <a:gd name="T6" fmla="*/ 549635 w 8402320"/>
              <a:gd name="T7" fmla="*/ 5529 h 113664"/>
              <a:gd name="T8" fmla="*/ 610778 w 8402320"/>
              <a:gd name="T9" fmla="*/ 121585 h 113664"/>
              <a:gd name="T10" fmla="*/ 789140 w 8402320"/>
              <a:gd name="T11" fmla="*/ 20626 h 113664"/>
              <a:gd name="T12" fmla="*/ 880293 w 8402320"/>
              <a:gd name="T13" fmla="*/ 99165 h 113664"/>
              <a:gd name="T14" fmla="*/ 1034300 w 8402320"/>
              <a:gd name="T15" fmla="*/ 43052 h 113664"/>
              <a:gd name="T16" fmla="*/ 1142171 w 8402320"/>
              <a:gd name="T17" fmla="*/ 71653 h 113664"/>
              <a:gd name="T18" fmla="*/ 1287167 w 8402320"/>
              <a:gd name="T19" fmla="*/ 70560 h 113664"/>
              <a:gd name="T20" fmla="*/ 1399599 w 8402320"/>
              <a:gd name="T21" fmla="*/ 70560 h 113664"/>
              <a:gd name="T22" fmla="*/ 1544607 w 8402320"/>
              <a:gd name="T23" fmla="*/ 71653 h 113664"/>
              <a:gd name="T24" fmla="*/ 1652424 w 8402320"/>
              <a:gd name="T25" fmla="*/ 43052 h 113664"/>
              <a:gd name="T26" fmla="*/ 1806478 w 8402320"/>
              <a:gd name="T27" fmla="*/ 99165 h 113664"/>
              <a:gd name="T28" fmla="*/ 1897470 w 8402320"/>
              <a:gd name="T29" fmla="*/ 20626 h 113664"/>
              <a:gd name="T30" fmla="*/ 2076003 w 8402320"/>
              <a:gd name="T31" fmla="*/ 121585 h 113664"/>
              <a:gd name="T32" fmla="*/ 2136973 w 8402320"/>
              <a:gd name="T33" fmla="*/ 5529 h 113664"/>
              <a:gd name="T34" fmla="*/ 2351307 w 8402320"/>
              <a:gd name="T35" fmla="*/ 136681 h 113664"/>
              <a:gd name="T36" fmla="*/ 2373125 w 8402320"/>
              <a:gd name="T37" fmla="*/ 0 h 113664"/>
              <a:gd name="T38" fmla="*/ 2630566 w 8402320"/>
              <a:gd name="T39" fmla="*/ 142215 h 113664"/>
              <a:gd name="T40" fmla="*/ 2887994 w 8402320"/>
              <a:gd name="T41" fmla="*/ 0 h 113664"/>
              <a:gd name="T42" fmla="*/ 2909816 w 8402320"/>
              <a:gd name="T43" fmla="*/ 136681 h 113664"/>
              <a:gd name="T44" fmla="*/ 3123981 w 8402320"/>
              <a:gd name="T45" fmla="*/ 5529 h 113664"/>
              <a:gd name="T46" fmla="*/ 3185131 w 8402320"/>
              <a:gd name="T47" fmla="*/ 121585 h 113664"/>
              <a:gd name="T48" fmla="*/ 3363493 w 8402320"/>
              <a:gd name="T49" fmla="*/ 20626 h 113664"/>
              <a:gd name="T50" fmla="*/ 3454644 w 8402320"/>
              <a:gd name="T51" fmla="*/ 99165 h 113664"/>
              <a:gd name="T52" fmla="*/ 3608648 w 8402320"/>
              <a:gd name="T53" fmla="*/ 43052 h 113664"/>
              <a:gd name="T54" fmla="*/ 3716524 w 8402320"/>
              <a:gd name="T55" fmla="*/ 71653 h 113664"/>
              <a:gd name="T56" fmla="*/ 3861520 w 8402320"/>
              <a:gd name="T57" fmla="*/ 70560 h 113664"/>
              <a:gd name="T58" fmla="*/ 3973954 w 8402320"/>
              <a:gd name="T59" fmla="*/ 70560 h 113664"/>
              <a:gd name="T60" fmla="*/ 4118962 w 8402320"/>
              <a:gd name="T61" fmla="*/ 71653 h 113664"/>
              <a:gd name="T62" fmla="*/ 4226774 w 8402320"/>
              <a:gd name="T63" fmla="*/ 43052 h 113664"/>
              <a:gd name="T64" fmla="*/ 4380830 w 8402320"/>
              <a:gd name="T65" fmla="*/ 99165 h 113664"/>
              <a:gd name="T66" fmla="*/ 4471819 w 8402320"/>
              <a:gd name="T67" fmla="*/ 20626 h 113664"/>
              <a:gd name="T68" fmla="*/ 4650354 w 8402320"/>
              <a:gd name="T69" fmla="*/ 121585 h 113664"/>
              <a:gd name="T70" fmla="*/ 4711324 w 8402320"/>
              <a:gd name="T71" fmla="*/ 5529 h 113664"/>
              <a:gd name="T72" fmla="*/ 4925657 w 8402320"/>
              <a:gd name="T73" fmla="*/ 136681 h 113664"/>
              <a:gd name="T74" fmla="*/ 4947477 w 8402320"/>
              <a:gd name="T75" fmla="*/ 0 h 113664"/>
              <a:gd name="T76" fmla="*/ 5204918 w 8402320"/>
              <a:gd name="T77" fmla="*/ 142215 h 113664"/>
              <a:gd name="T78" fmla="*/ 5462345 w 8402320"/>
              <a:gd name="T79" fmla="*/ 0 h 113664"/>
              <a:gd name="T80" fmla="*/ 5484166 w 8402320"/>
              <a:gd name="T81" fmla="*/ 136681 h 113664"/>
              <a:gd name="T82" fmla="*/ 5698331 w 8402320"/>
              <a:gd name="T83" fmla="*/ 5529 h 113664"/>
              <a:gd name="T84" fmla="*/ 5759483 w 8402320"/>
              <a:gd name="T85" fmla="*/ 121585 h 113664"/>
              <a:gd name="T86" fmla="*/ 5937844 w 8402320"/>
              <a:gd name="T87" fmla="*/ 20626 h 113664"/>
              <a:gd name="T88" fmla="*/ 6028994 w 8402320"/>
              <a:gd name="T89" fmla="*/ 99165 h 113664"/>
              <a:gd name="T90" fmla="*/ 6183001 w 8402320"/>
              <a:gd name="T91" fmla="*/ 43052 h 113664"/>
              <a:gd name="T92" fmla="*/ 6290876 w 8402320"/>
              <a:gd name="T93" fmla="*/ 71653 h 113664"/>
              <a:gd name="T94" fmla="*/ 6435871 w 8402320"/>
              <a:gd name="T95" fmla="*/ 70560 h 113664"/>
              <a:gd name="T96" fmla="*/ 6548303 w 8402320"/>
              <a:gd name="T97" fmla="*/ 70560 h 113664"/>
              <a:gd name="T98" fmla="*/ 6693312 w 8402320"/>
              <a:gd name="T99" fmla="*/ 71653 h 113664"/>
              <a:gd name="T100" fmla="*/ 6801127 w 8402320"/>
              <a:gd name="T101" fmla="*/ 43052 h 113664"/>
              <a:gd name="T102" fmla="*/ 6955180 w 8402320"/>
              <a:gd name="T103" fmla="*/ 99165 h 113664"/>
              <a:gd name="T104" fmla="*/ 7046170 w 8402320"/>
              <a:gd name="T105" fmla="*/ 20626 h 113664"/>
              <a:gd name="T106" fmla="*/ 7224706 w 8402320"/>
              <a:gd name="T107" fmla="*/ 121585 h 113664"/>
              <a:gd name="T108" fmla="*/ 7285674 w 8402320"/>
              <a:gd name="T109" fmla="*/ 5529 h 113664"/>
              <a:gd name="T110" fmla="*/ 7500010 w 8402320"/>
              <a:gd name="T111" fmla="*/ 136681 h 113664"/>
              <a:gd name="T112" fmla="*/ 7521829 w 8402320"/>
              <a:gd name="T113" fmla="*/ 0 h 113664"/>
              <a:gd name="T114" fmla="*/ 7779270 w 8402320"/>
              <a:gd name="T115" fmla="*/ 142215 h 113664"/>
              <a:gd name="T116" fmla="*/ 8036699 w 8402320"/>
              <a:gd name="T117" fmla="*/ 0 h 113664"/>
              <a:gd name="T118" fmla="*/ 8058517 w 8402320"/>
              <a:gd name="T119" fmla="*/ 136681 h 113664"/>
              <a:gd name="T120" fmla="*/ 8272683 w 8402320"/>
              <a:gd name="T121" fmla="*/ 5529 h 113664"/>
              <a:gd name="T122" fmla="*/ 8333834 w 8402320"/>
              <a:gd name="T123" fmla="*/ 12158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8CE8FAF-441B-7866-7A14-AC78E9F9A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" r="59782"/>
          <a:stretch>
            <a:fillRect/>
          </a:stretch>
        </p:blipFill>
        <p:spPr bwMode="auto">
          <a:xfrm>
            <a:off x="6164263" y="533400"/>
            <a:ext cx="22018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A2AC53A-BAF2-CAA0-F256-D93ED0ADD5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684588"/>
            <a:ext cx="7588250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00B66DC-037F-D431-3CD0-297D5F09A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1" r="-1131"/>
          <a:stretch>
            <a:fillRect/>
          </a:stretch>
        </p:blipFill>
        <p:spPr bwMode="auto">
          <a:xfrm>
            <a:off x="685800" y="533400"/>
            <a:ext cx="2490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5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9A9C41E-F2BE-4531-8666-7D636B053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50938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5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41118C-7418-1409-3837-0F18F69A9DD0}"/>
              </a:ext>
            </a:extLst>
          </p:cNvPr>
          <p:cNvSpPr>
            <a:spLocks/>
          </p:cNvSpPr>
          <p:nvPr/>
        </p:nvSpPr>
        <p:spPr bwMode="auto">
          <a:xfrm>
            <a:off x="371475" y="6384925"/>
            <a:ext cx="8401050" cy="114300"/>
          </a:xfrm>
          <a:custGeom>
            <a:avLst/>
            <a:gdLst>
              <a:gd name="T0" fmla="*/ 56200 w 8402320"/>
              <a:gd name="T1" fmla="*/ 142215 h 113664"/>
              <a:gd name="T2" fmla="*/ 313640 w 8402320"/>
              <a:gd name="T3" fmla="*/ 0 h 113664"/>
              <a:gd name="T4" fmla="*/ 335458 w 8402320"/>
              <a:gd name="T5" fmla="*/ 136681 h 113664"/>
              <a:gd name="T6" fmla="*/ 549635 w 8402320"/>
              <a:gd name="T7" fmla="*/ 5529 h 113664"/>
              <a:gd name="T8" fmla="*/ 610778 w 8402320"/>
              <a:gd name="T9" fmla="*/ 121585 h 113664"/>
              <a:gd name="T10" fmla="*/ 789140 w 8402320"/>
              <a:gd name="T11" fmla="*/ 20626 h 113664"/>
              <a:gd name="T12" fmla="*/ 880293 w 8402320"/>
              <a:gd name="T13" fmla="*/ 99165 h 113664"/>
              <a:gd name="T14" fmla="*/ 1034300 w 8402320"/>
              <a:gd name="T15" fmla="*/ 43052 h 113664"/>
              <a:gd name="T16" fmla="*/ 1142171 w 8402320"/>
              <a:gd name="T17" fmla="*/ 71653 h 113664"/>
              <a:gd name="T18" fmla="*/ 1287167 w 8402320"/>
              <a:gd name="T19" fmla="*/ 70560 h 113664"/>
              <a:gd name="T20" fmla="*/ 1399599 w 8402320"/>
              <a:gd name="T21" fmla="*/ 70560 h 113664"/>
              <a:gd name="T22" fmla="*/ 1544607 w 8402320"/>
              <a:gd name="T23" fmla="*/ 71653 h 113664"/>
              <a:gd name="T24" fmla="*/ 1652424 w 8402320"/>
              <a:gd name="T25" fmla="*/ 43052 h 113664"/>
              <a:gd name="T26" fmla="*/ 1806478 w 8402320"/>
              <a:gd name="T27" fmla="*/ 99165 h 113664"/>
              <a:gd name="T28" fmla="*/ 1897470 w 8402320"/>
              <a:gd name="T29" fmla="*/ 20626 h 113664"/>
              <a:gd name="T30" fmla="*/ 2076003 w 8402320"/>
              <a:gd name="T31" fmla="*/ 121585 h 113664"/>
              <a:gd name="T32" fmla="*/ 2136973 w 8402320"/>
              <a:gd name="T33" fmla="*/ 5529 h 113664"/>
              <a:gd name="T34" fmla="*/ 2351307 w 8402320"/>
              <a:gd name="T35" fmla="*/ 136681 h 113664"/>
              <a:gd name="T36" fmla="*/ 2373125 w 8402320"/>
              <a:gd name="T37" fmla="*/ 0 h 113664"/>
              <a:gd name="T38" fmla="*/ 2630566 w 8402320"/>
              <a:gd name="T39" fmla="*/ 142215 h 113664"/>
              <a:gd name="T40" fmla="*/ 2887994 w 8402320"/>
              <a:gd name="T41" fmla="*/ 0 h 113664"/>
              <a:gd name="T42" fmla="*/ 2909816 w 8402320"/>
              <a:gd name="T43" fmla="*/ 136681 h 113664"/>
              <a:gd name="T44" fmla="*/ 3123981 w 8402320"/>
              <a:gd name="T45" fmla="*/ 5529 h 113664"/>
              <a:gd name="T46" fmla="*/ 3185131 w 8402320"/>
              <a:gd name="T47" fmla="*/ 121585 h 113664"/>
              <a:gd name="T48" fmla="*/ 3363493 w 8402320"/>
              <a:gd name="T49" fmla="*/ 20626 h 113664"/>
              <a:gd name="T50" fmla="*/ 3454644 w 8402320"/>
              <a:gd name="T51" fmla="*/ 99165 h 113664"/>
              <a:gd name="T52" fmla="*/ 3608648 w 8402320"/>
              <a:gd name="T53" fmla="*/ 43052 h 113664"/>
              <a:gd name="T54" fmla="*/ 3716524 w 8402320"/>
              <a:gd name="T55" fmla="*/ 71653 h 113664"/>
              <a:gd name="T56" fmla="*/ 3861520 w 8402320"/>
              <a:gd name="T57" fmla="*/ 70560 h 113664"/>
              <a:gd name="T58" fmla="*/ 3973954 w 8402320"/>
              <a:gd name="T59" fmla="*/ 70560 h 113664"/>
              <a:gd name="T60" fmla="*/ 4118962 w 8402320"/>
              <a:gd name="T61" fmla="*/ 71653 h 113664"/>
              <a:gd name="T62" fmla="*/ 4226774 w 8402320"/>
              <a:gd name="T63" fmla="*/ 43052 h 113664"/>
              <a:gd name="T64" fmla="*/ 4380830 w 8402320"/>
              <a:gd name="T65" fmla="*/ 99165 h 113664"/>
              <a:gd name="T66" fmla="*/ 4471819 w 8402320"/>
              <a:gd name="T67" fmla="*/ 20626 h 113664"/>
              <a:gd name="T68" fmla="*/ 4650354 w 8402320"/>
              <a:gd name="T69" fmla="*/ 121585 h 113664"/>
              <a:gd name="T70" fmla="*/ 4711324 w 8402320"/>
              <a:gd name="T71" fmla="*/ 5529 h 113664"/>
              <a:gd name="T72" fmla="*/ 4925657 w 8402320"/>
              <a:gd name="T73" fmla="*/ 136681 h 113664"/>
              <a:gd name="T74" fmla="*/ 4947477 w 8402320"/>
              <a:gd name="T75" fmla="*/ 0 h 113664"/>
              <a:gd name="T76" fmla="*/ 5204918 w 8402320"/>
              <a:gd name="T77" fmla="*/ 142215 h 113664"/>
              <a:gd name="T78" fmla="*/ 5462345 w 8402320"/>
              <a:gd name="T79" fmla="*/ 0 h 113664"/>
              <a:gd name="T80" fmla="*/ 5484166 w 8402320"/>
              <a:gd name="T81" fmla="*/ 136681 h 113664"/>
              <a:gd name="T82" fmla="*/ 5698331 w 8402320"/>
              <a:gd name="T83" fmla="*/ 5529 h 113664"/>
              <a:gd name="T84" fmla="*/ 5759483 w 8402320"/>
              <a:gd name="T85" fmla="*/ 121585 h 113664"/>
              <a:gd name="T86" fmla="*/ 5937844 w 8402320"/>
              <a:gd name="T87" fmla="*/ 20626 h 113664"/>
              <a:gd name="T88" fmla="*/ 6028994 w 8402320"/>
              <a:gd name="T89" fmla="*/ 99165 h 113664"/>
              <a:gd name="T90" fmla="*/ 6183001 w 8402320"/>
              <a:gd name="T91" fmla="*/ 43052 h 113664"/>
              <a:gd name="T92" fmla="*/ 6290876 w 8402320"/>
              <a:gd name="T93" fmla="*/ 71653 h 113664"/>
              <a:gd name="T94" fmla="*/ 6435871 w 8402320"/>
              <a:gd name="T95" fmla="*/ 70560 h 113664"/>
              <a:gd name="T96" fmla="*/ 6548303 w 8402320"/>
              <a:gd name="T97" fmla="*/ 70560 h 113664"/>
              <a:gd name="T98" fmla="*/ 6693312 w 8402320"/>
              <a:gd name="T99" fmla="*/ 71653 h 113664"/>
              <a:gd name="T100" fmla="*/ 6801127 w 8402320"/>
              <a:gd name="T101" fmla="*/ 43052 h 113664"/>
              <a:gd name="T102" fmla="*/ 6955180 w 8402320"/>
              <a:gd name="T103" fmla="*/ 99165 h 113664"/>
              <a:gd name="T104" fmla="*/ 7046170 w 8402320"/>
              <a:gd name="T105" fmla="*/ 20626 h 113664"/>
              <a:gd name="T106" fmla="*/ 7224706 w 8402320"/>
              <a:gd name="T107" fmla="*/ 121585 h 113664"/>
              <a:gd name="T108" fmla="*/ 7285674 w 8402320"/>
              <a:gd name="T109" fmla="*/ 5529 h 113664"/>
              <a:gd name="T110" fmla="*/ 7500010 w 8402320"/>
              <a:gd name="T111" fmla="*/ 136681 h 113664"/>
              <a:gd name="T112" fmla="*/ 7521829 w 8402320"/>
              <a:gd name="T113" fmla="*/ 0 h 113664"/>
              <a:gd name="T114" fmla="*/ 7779270 w 8402320"/>
              <a:gd name="T115" fmla="*/ 142215 h 113664"/>
              <a:gd name="T116" fmla="*/ 8036699 w 8402320"/>
              <a:gd name="T117" fmla="*/ 0 h 113664"/>
              <a:gd name="T118" fmla="*/ 8058517 w 8402320"/>
              <a:gd name="T119" fmla="*/ 136681 h 113664"/>
              <a:gd name="T120" fmla="*/ 8272683 w 8402320"/>
              <a:gd name="T121" fmla="*/ 5529 h 113664"/>
              <a:gd name="T122" fmla="*/ 8333834 w 8402320"/>
              <a:gd name="T123" fmla="*/ 12158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B5844BA-9CCA-E42A-C71C-3C73CF05679E}"/>
              </a:ext>
            </a:extLst>
          </p:cNvPr>
          <p:cNvSpPr>
            <a:spLocks/>
          </p:cNvSpPr>
          <p:nvPr/>
        </p:nvSpPr>
        <p:spPr bwMode="auto">
          <a:xfrm>
            <a:off x="371475" y="6143625"/>
            <a:ext cx="8401050" cy="114300"/>
          </a:xfrm>
          <a:custGeom>
            <a:avLst/>
            <a:gdLst>
              <a:gd name="T0" fmla="*/ 56200 w 8402320"/>
              <a:gd name="T1" fmla="*/ 142215 h 113664"/>
              <a:gd name="T2" fmla="*/ 313640 w 8402320"/>
              <a:gd name="T3" fmla="*/ 0 h 113664"/>
              <a:gd name="T4" fmla="*/ 335458 w 8402320"/>
              <a:gd name="T5" fmla="*/ 136681 h 113664"/>
              <a:gd name="T6" fmla="*/ 549635 w 8402320"/>
              <a:gd name="T7" fmla="*/ 5529 h 113664"/>
              <a:gd name="T8" fmla="*/ 610778 w 8402320"/>
              <a:gd name="T9" fmla="*/ 121585 h 113664"/>
              <a:gd name="T10" fmla="*/ 789140 w 8402320"/>
              <a:gd name="T11" fmla="*/ 20626 h 113664"/>
              <a:gd name="T12" fmla="*/ 880293 w 8402320"/>
              <a:gd name="T13" fmla="*/ 99165 h 113664"/>
              <a:gd name="T14" fmla="*/ 1034300 w 8402320"/>
              <a:gd name="T15" fmla="*/ 43052 h 113664"/>
              <a:gd name="T16" fmla="*/ 1142171 w 8402320"/>
              <a:gd name="T17" fmla="*/ 71653 h 113664"/>
              <a:gd name="T18" fmla="*/ 1287167 w 8402320"/>
              <a:gd name="T19" fmla="*/ 70560 h 113664"/>
              <a:gd name="T20" fmla="*/ 1399599 w 8402320"/>
              <a:gd name="T21" fmla="*/ 70560 h 113664"/>
              <a:gd name="T22" fmla="*/ 1544607 w 8402320"/>
              <a:gd name="T23" fmla="*/ 71653 h 113664"/>
              <a:gd name="T24" fmla="*/ 1652424 w 8402320"/>
              <a:gd name="T25" fmla="*/ 43052 h 113664"/>
              <a:gd name="T26" fmla="*/ 1806478 w 8402320"/>
              <a:gd name="T27" fmla="*/ 99165 h 113664"/>
              <a:gd name="T28" fmla="*/ 1897470 w 8402320"/>
              <a:gd name="T29" fmla="*/ 20626 h 113664"/>
              <a:gd name="T30" fmla="*/ 2076003 w 8402320"/>
              <a:gd name="T31" fmla="*/ 121585 h 113664"/>
              <a:gd name="T32" fmla="*/ 2136973 w 8402320"/>
              <a:gd name="T33" fmla="*/ 5529 h 113664"/>
              <a:gd name="T34" fmla="*/ 2351307 w 8402320"/>
              <a:gd name="T35" fmla="*/ 136681 h 113664"/>
              <a:gd name="T36" fmla="*/ 2373125 w 8402320"/>
              <a:gd name="T37" fmla="*/ 0 h 113664"/>
              <a:gd name="T38" fmla="*/ 2630566 w 8402320"/>
              <a:gd name="T39" fmla="*/ 142215 h 113664"/>
              <a:gd name="T40" fmla="*/ 2887994 w 8402320"/>
              <a:gd name="T41" fmla="*/ 0 h 113664"/>
              <a:gd name="T42" fmla="*/ 2909816 w 8402320"/>
              <a:gd name="T43" fmla="*/ 136681 h 113664"/>
              <a:gd name="T44" fmla="*/ 3123981 w 8402320"/>
              <a:gd name="T45" fmla="*/ 5529 h 113664"/>
              <a:gd name="T46" fmla="*/ 3185131 w 8402320"/>
              <a:gd name="T47" fmla="*/ 121585 h 113664"/>
              <a:gd name="T48" fmla="*/ 3363493 w 8402320"/>
              <a:gd name="T49" fmla="*/ 20626 h 113664"/>
              <a:gd name="T50" fmla="*/ 3454644 w 8402320"/>
              <a:gd name="T51" fmla="*/ 99165 h 113664"/>
              <a:gd name="T52" fmla="*/ 3608648 w 8402320"/>
              <a:gd name="T53" fmla="*/ 43052 h 113664"/>
              <a:gd name="T54" fmla="*/ 3716524 w 8402320"/>
              <a:gd name="T55" fmla="*/ 71653 h 113664"/>
              <a:gd name="T56" fmla="*/ 3861520 w 8402320"/>
              <a:gd name="T57" fmla="*/ 70560 h 113664"/>
              <a:gd name="T58" fmla="*/ 3973954 w 8402320"/>
              <a:gd name="T59" fmla="*/ 70560 h 113664"/>
              <a:gd name="T60" fmla="*/ 4118962 w 8402320"/>
              <a:gd name="T61" fmla="*/ 71653 h 113664"/>
              <a:gd name="T62" fmla="*/ 4226774 w 8402320"/>
              <a:gd name="T63" fmla="*/ 43052 h 113664"/>
              <a:gd name="T64" fmla="*/ 4380830 w 8402320"/>
              <a:gd name="T65" fmla="*/ 99165 h 113664"/>
              <a:gd name="T66" fmla="*/ 4471819 w 8402320"/>
              <a:gd name="T67" fmla="*/ 20626 h 113664"/>
              <a:gd name="T68" fmla="*/ 4650354 w 8402320"/>
              <a:gd name="T69" fmla="*/ 121585 h 113664"/>
              <a:gd name="T70" fmla="*/ 4711324 w 8402320"/>
              <a:gd name="T71" fmla="*/ 5529 h 113664"/>
              <a:gd name="T72" fmla="*/ 4925657 w 8402320"/>
              <a:gd name="T73" fmla="*/ 136681 h 113664"/>
              <a:gd name="T74" fmla="*/ 4947477 w 8402320"/>
              <a:gd name="T75" fmla="*/ 0 h 113664"/>
              <a:gd name="T76" fmla="*/ 5204918 w 8402320"/>
              <a:gd name="T77" fmla="*/ 142215 h 113664"/>
              <a:gd name="T78" fmla="*/ 5462345 w 8402320"/>
              <a:gd name="T79" fmla="*/ 0 h 113664"/>
              <a:gd name="T80" fmla="*/ 5484166 w 8402320"/>
              <a:gd name="T81" fmla="*/ 136681 h 113664"/>
              <a:gd name="T82" fmla="*/ 5698331 w 8402320"/>
              <a:gd name="T83" fmla="*/ 5529 h 113664"/>
              <a:gd name="T84" fmla="*/ 5759483 w 8402320"/>
              <a:gd name="T85" fmla="*/ 121585 h 113664"/>
              <a:gd name="T86" fmla="*/ 5937844 w 8402320"/>
              <a:gd name="T87" fmla="*/ 20626 h 113664"/>
              <a:gd name="T88" fmla="*/ 6028994 w 8402320"/>
              <a:gd name="T89" fmla="*/ 99165 h 113664"/>
              <a:gd name="T90" fmla="*/ 6183001 w 8402320"/>
              <a:gd name="T91" fmla="*/ 43052 h 113664"/>
              <a:gd name="T92" fmla="*/ 6290876 w 8402320"/>
              <a:gd name="T93" fmla="*/ 71653 h 113664"/>
              <a:gd name="T94" fmla="*/ 6435871 w 8402320"/>
              <a:gd name="T95" fmla="*/ 70560 h 113664"/>
              <a:gd name="T96" fmla="*/ 6548303 w 8402320"/>
              <a:gd name="T97" fmla="*/ 70560 h 113664"/>
              <a:gd name="T98" fmla="*/ 6693312 w 8402320"/>
              <a:gd name="T99" fmla="*/ 71653 h 113664"/>
              <a:gd name="T100" fmla="*/ 6801127 w 8402320"/>
              <a:gd name="T101" fmla="*/ 43052 h 113664"/>
              <a:gd name="T102" fmla="*/ 6955180 w 8402320"/>
              <a:gd name="T103" fmla="*/ 99165 h 113664"/>
              <a:gd name="T104" fmla="*/ 7046170 w 8402320"/>
              <a:gd name="T105" fmla="*/ 20626 h 113664"/>
              <a:gd name="T106" fmla="*/ 7224706 w 8402320"/>
              <a:gd name="T107" fmla="*/ 121585 h 113664"/>
              <a:gd name="T108" fmla="*/ 7285674 w 8402320"/>
              <a:gd name="T109" fmla="*/ 5529 h 113664"/>
              <a:gd name="T110" fmla="*/ 7500010 w 8402320"/>
              <a:gd name="T111" fmla="*/ 136681 h 113664"/>
              <a:gd name="T112" fmla="*/ 7521829 w 8402320"/>
              <a:gd name="T113" fmla="*/ 0 h 113664"/>
              <a:gd name="T114" fmla="*/ 7779270 w 8402320"/>
              <a:gd name="T115" fmla="*/ 142215 h 113664"/>
              <a:gd name="T116" fmla="*/ 8036699 w 8402320"/>
              <a:gd name="T117" fmla="*/ 0 h 113664"/>
              <a:gd name="T118" fmla="*/ 8058517 w 8402320"/>
              <a:gd name="T119" fmla="*/ 136681 h 113664"/>
              <a:gd name="T120" fmla="*/ 8272683 w 8402320"/>
              <a:gd name="T121" fmla="*/ 5529 h 113664"/>
              <a:gd name="T122" fmla="*/ 8333834 w 8402320"/>
              <a:gd name="T123" fmla="*/ 12158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F03903F-D9FF-7B98-9EB0-AD0E6FCBF9DC}"/>
              </a:ext>
            </a:extLst>
          </p:cNvPr>
          <p:cNvSpPr>
            <a:spLocks/>
          </p:cNvSpPr>
          <p:nvPr userDrawn="1"/>
        </p:nvSpPr>
        <p:spPr bwMode="auto">
          <a:xfrm>
            <a:off x="371475" y="6384925"/>
            <a:ext cx="8401050" cy="114300"/>
          </a:xfrm>
          <a:custGeom>
            <a:avLst/>
            <a:gdLst>
              <a:gd name="T0" fmla="*/ 56200 w 8402320"/>
              <a:gd name="T1" fmla="*/ 142215 h 113664"/>
              <a:gd name="T2" fmla="*/ 313640 w 8402320"/>
              <a:gd name="T3" fmla="*/ 0 h 113664"/>
              <a:gd name="T4" fmla="*/ 335458 w 8402320"/>
              <a:gd name="T5" fmla="*/ 136681 h 113664"/>
              <a:gd name="T6" fmla="*/ 549635 w 8402320"/>
              <a:gd name="T7" fmla="*/ 5529 h 113664"/>
              <a:gd name="T8" fmla="*/ 610778 w 8402320"/>
              <a:gd name="T9" fmla="*/ 121585 h 113664"/>
              <a:gd name="T10" fmla="*/ 789140 w 8402320"/>
              <a:gd name="T11" fmla="*/ 20626 h 113664"/>
              <a:gd name="T12" fmla="*/ 880293 w 8402320"/>
              <a:gd name="T13" fmla="*/ 99165 h 113664"/>
              <a:gd name="T14" fmla="*/ 1034300 w 8402320"/>
              <a:gd name="T15" fmla="*/ 43052 h 113664"/>
              <a:gd name="T16" fmla="*/ 1142171 w 8402320"/>
              <a:gd name="T17" fmla="*/ 71653 h 113664"/>
              <a:gd name="T18" fmla="*/ 1287167 w 8402320"/>
              <a:gd name="T19" fmla="*/ 70560 h 113664"/>
              <a:gd name="T20" fmla="*/ 1399599 w 8402320"/>
              <a:gd name="T21" fmla="*/ 70560 h 113664"/>
              <a:gd name="T22" fmla="*/ 1544607 w 8402320"/>
              <a:gd name="T23" fmla="*/ 71653 h 113664"/>
              <a:gd name="T24" fmla="*/ 1652424 w 8402320"/>
              <a:gd name="T25" fmla="*/ 43052 h 113664"/>
              <a:gd name="T26" fmla="*/ 1806478 w 8402320"/>
              <a:gd name="T27" fmla="*/ 99165 h 113664"/>
              <a:gd name="T28" fmla="*/ 1897470 w 8402320"/>
              <a:gd name="T29" fmla="*/ 20626 h 113664"/>
              <a:gd name="T30" fmla="*/ 2076003 w 8402320"/>
              <a:gd name="T31" fmla="*/ 121585 h 113664"/>
              <a:gd name="T32" fmla="*/ 2136973 w 8402320"/>
              <a:gd name="T33" fmla="*/ 5529 h 113664"/>
              <a:gd name="T34" fmla="*/ 2351307 w 8402320"/>
              <a:gd name="T35" fmla="*/ 136681 h 113664"/>
              <a:gd name="T36" fmla="*/ 2373125 w 8402320"/>
              <a:gd name="T37" fmla="*/ 0 h 113664"/>
              <a:gd name="T38" fmla="*/ 2630566 w 8402320"/>
              <a:gd name="T39" fmla="*/ 142215 h 113664"/>
              <a:gd name="T40" fmla="*/ 2887994 w 8402320"/>
              <a:gd name="T41" fmla="*/ 0 h 113664"/>
              <a:gd name="T42" fmla="*/ 2909816 w 8402320"/>
              <a:gd name="T43" fmla="*/ 136681 h 113664"/>
              <a:gd name="T44" fmla="*/ 3123981 w 8402320"/>
              <a:gd name="T45" fmla="*/ 5529 h 113664"/>
              <a:gd name="T46" fmla="*/ 3185131 w 8402320"/>
              <a:gd name="T47" fmla="*/ 121585 h 113664"/>
              <a:gd name="T48" fmla="*/ 3363493 w 8402320"/>
              <a:gd name="T49" fmla="*/ 20626 h 113664"/>
              <a:gd name="T50" fmla="*/ 3454644 w 8402320"/>
              <a:gd name="T51" fmla="*/ 99165 h 113664"/>
              <a:gd name="T52" fmla="*/ 3608648 w 8402320"/>
              <a:gd name="T53" fmla="*/ 43052 h 113664"/>
              <a:gd name="T54" fmla="*/ 3716524 w 8402320"/>
              <a:gd name="T55" fmla="*/ 71653 h 113664"/>
              <a:gd name="T56" fmla="*/ 3861520 w 8402320"/>
              <a:gd name="T57" fmla="*/ 70560 h 113664"/>
              <a:gd name="T58" fmla="*/ 3973954 w 8402320"/>
              <a:gd name="T59" fmla="*/ 70560 h 113664"/>
              <a:gd name="T60" fmla="*/ 4118962 w 8402320"/>
              <a:gd name="T61" fmla="*/ 71653 h 113664"/>
              <a:gd name="T62" fmla="*/ 4226774 w 8402320"/>
              <a:gd name="T63" fmla="*/ 43052 h 113664"/>
              <a:gd name="T64" fmla="*/ 4380830 w 8402320"/>
              <a:gd name="T65" fmla="*/ 99165 h 113664"/>
              <a:gd name="T66" fmla="*/ 4471819 w 8402320"/>
              <a:gd name="T67" fmla="*/ 20626 h 113664"/>
              <a:gd name="T68" fmla="*/ 4650354 w 8402320"/>
              <a:gd name="T69" fmla="*/ 121585 h 113664"/>
              <a:gd name="T70" fmla="*/ 4711324 w 8402320"/>
              <a:gd name="T71" fmla="*/ 5529 h 113664"/>
              <a:gd name="T72" fmla="*/ 4925657 w 8402320"/>
              <a:gd name="T73" fmla="*/ 136681 h 113664"/>
              <a:gd name="T74" fmla="*/ 4947477 w 8402320"/>
              <a:gd name="T75" fmla="*/ 0 h 113664"/>
              <a:gd name="T76" fmla="*/ 5204918 w 8402320"/>
              <a:gd name="T77" fmla="*/ 142215 h 113664"/>
              <a:gd name="T78" fmla="*/ 5462345 w 8402320"/>
              <a:gd name="T79" fmla="*/ 0 h 113664"/>
              <a:gd name="T80" fmla="*/ 5484166 w 8402320"/>
              <a:gd name="T81" fmla="*/ 136681 h 113664"/>
              <a:gd name="T82" fmla="*/ 5698331 w 8402320"/>
              <a:gd name="T83" fmla="*/ 5529 h 113664"/>
              <a:gd name="T84" fmla="*/ 5759483 w 8402320"/>
              <a:gd name="T85" fmla="*/ 121585 h 113664"/>
              <a:gd name="T86" fmla="*/ 5937844 w 8402320"/>
              <a:gd name="T87" fmla="*/ 20626 h 113664"/>
              <a:gd name="T88" fmla="*/ 6028994 w 8402320"/>
              <a:gd name="T89" fmla="*/ 99165 h 113664"/>
              <a:gd name="T90" fmla="*/ 6183001 w 8402320"/>
              <a:gd name="T91" fmla="*/ 43052 h 113664"/>
              <a:gd name="T92" fmla="*/ 6290876 w 8402320"/>
              <a:gd name="T93" fmla="*/ 71653 h 113664"/>
              <a:gd name="T94" fmla="*/ 6435871 w 8402320"/>
              <a:gd name="T95" fmla="*/ 70560 h 113664"/>
              <a:gd name="T96" fmla="*/ 6548303 w 8402320"/>
              <a:gd name="T97" fmla="*/ 70560 h 113664"/>
              <a:gd name="T98" fmla="*/ 6693312 w 8402320"/>
              <a:gd name="T99" fmla="*/ 71653 h 113664"/>
              <a:gd name="T100" fmla="*/ 6801127 w 8402320"/>
              <a:gd name="T101" fmla="*/ 43052 h 113664"/>
              <a:gd name="T102" fmla="*/ 6955180 w 8402320"/>
              <a:gd name="T103" fmla="*/ 99165 h 113664"/>
              <a:gd name="T104" fmla="*/ 7046170 w 8402320"/>
              <a:gd name="T105" fmla="*/ 20626 h 113664"/>
              <a:gd name="T106" fmla="*/ 7224706 w 8402320"/>
              <a:gd name="T107" fmla="*/ 121585 h 113664"/>
              <a:gd name="T108" fmla="*/ 7285674 w 8402320"/>
              <a:gd name="T109" fmla="*/ 5529 h 113664"/>
              <a:gd name="T110" fmla="*/ 7500010 w 8402320"/>
              <a:gd name="T111" fmla="*/ 136681 h 113664"/>
              <a:gd name="T112" fmla="*/ 7521829 w 8402320"/>
              <a:gd name="T113" fmla="*/ 0 h 113664"/>
              <a:gd name="T114" fmla="*/ 7779270 w 8402320"/>
              <a:gd name="T115" fmla="*/ 142215 h 113664"/>
              <a:gd name="T116" fmla="*/ 8036699 w 8402320"/>
              <a:gd name="T117" fmla="*/ 0 h 113664"/>
              <a:gd name="T118" fmla="*/ 8058517 w 8402320"/>
              <a:gd name="T119" fmla="*/ 136681 h 113664"/>
              <a:gd name="T120" fmla="*/ 8272683 w 8402320"/>
              <a:gd name="T121" fmla="*/ 5529 h 113664"/>
              <a:gd name="T122" fmla="*/ 8333834 w 8402320"/>
              <a:gd name="T123" fmla="*/ 12158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2262438-6B80-2778-56F1-978FD3546356}"/>
              </a:ext>
            </a:extLst>
          </p:cNvPr>
          <p:cNvSpPr>
            <a:spLocks/>
          </p:cNvSpPr>
          <p:nvPr userDrawn="1"/>
        </p:nvSpPr>
        <p:spPr bwMode="auto">
          <a:xfrm>
            <a:off x="371475" y="6143625"/>
            <a:ext cx="8401050" cy="114300"/>
          </a:xfrm>
          <a:custGeom>
            <a:avLst/>
            <a:gdLst>
              <a:gd name="T0" fmla="*/ 56200 w 8402320"/>
              <a:gd name="T1" fmla="*/ 142215 h 113664"/>
              <a:gd name="T2" fmla="*/ 313640 w 8402320"/>
              <a:gd name="T3" fmla="*/ 0 h 113664"/>
              <a:gd name="T4" fmla="*/ 335458 w 8402320"/>
              <a:gd name="T5" fmla="*/ 136681 h 113664"/>
              <a:gd name="T6" fmla="*/ 549635 w 8402320"/>
              <a:gd name="T7" fmla="*/ 5529 h 113664"/>
              <a:gd name="T8" fmla="*/ 610778 w 8402320"/>
              <a:gd name="T9" fmla="*/ 121585 h 113664"/>
              <a:gd name="T10" fmla="*/ 789140 w 8402320"/>
              <a:gd name="T11" fmla="*/ 20626 h 113664"/>
              <a:gd name="T12" fmla="*/ 880293 w 8402320"/>
              <a:gd name="T13" fmla="*/ 99165 h 113664"/>
              <a:gd name="T14" fmla="*/ 1034300 w 8402320"/>
              <a:gd name="T15" fmla="*/ 43052 h 113664"/>
              <a:gd name="T16" fmla="*/ 1142171 w 8402320"/>
              <a:gd name="T17" fmla="*/ 71653 h 113664"/>
              <a:gd name="T18" fmla="*/ 1287167 w 8402320"/>
              <a:gd name="T19" fmla="*/ 70560 h 113664"/>
              <a:gd name="T20" fmla="*/ 1399599 w 8402320"/>
              <a:gd name="T21" fmla="*/ 70560 h 113664"/>
              <a:gd name="T22" fmla="*/ 1544607 w 8402320"/>
              <a:gd name="T23" fmla="*/ 71653 h 113664"/>
              <a:gd name="T24" fmla="*/ 1652424 w 8402320"/>
              <a:gd name="T25" fmla="*/ 43052 h 113664"/>
              <a:gd name="T26" fmla="*/ 1806478 w 8402320"/>
              <a:gd name="T27" fmla="*/ 99165 h 113664"/>
              <a:gd name="T28" fmla="*/ 1897470 w 8402320"/>
              <a:gd name="T29" fmla="*/ 20626 h 113664"/>
              <a:gd name="T30" fmla="*/ 2076003 w 8402320"/>
              <a:gd name="T31" fmla="*/ 121585 h 113664"/>
              <a:gd name="T32" fmla="*/ 2136973 w 8402320"/>
              <a:gd name="T33" fmla="*/ 5529 h 113664"/>
              <a:gd name="T34" fmla="*/ 2351307 w 8402320"/>
              <a:gd name="T35" fmla="*/ 136681 h 113664"/>
              <a:gd name="T36" fmla="*/ 2373125 w 8402320"/>
              <a:gd name="T37" fmla="*/ 0 h 113664"/>
              <a:gd name="T38" fmla="*/ 2630566 w 8402320"/>
              <a:gd name="T39" fmla="*/ 142215 h 113664"/>
              <a:gd name="T40" fmla="*/ 2887994 w 8402320"/>
              <a:gd name="T41" fmla="*/ 0 h 113664"/>
              <a:gd name="T42" fmla="*/ 2909816 w 8402320"/>
              <a:gd name="T43" fmla="*/ 136681 h 113664"/>
              <a:gd name="T44" fmla="*/ 3123981 w 8402320"/>
              <a:gd name="T45" fmla="*/ 5529 h 113664"/>
              <a:gd name="T46" fmla="*/ 3185131 w 8402320"/>
              <a:gd name="T47" fmla="*/ 121585 h 113664"/>
              <a:gd name="T48" fmla="*/ 3363493 w 8402320"/>
              <a:gd name="T49" fmla="*/ 20626 h 113664"/>
              <a:gd name="T50" fmla="*/ 3454644 w 8402320"/>
              <a:gd name="T51" fmla="*/ 99165 h 113664"/>
              <a:gd name="T52" fmla="*/ 3608648 w 8402320"/>
              <a:gd name="T53" fmla="*/ 43052 h 113664"/>
              <a:gd name="T54" fmla="*/ 3716524 w 8402320"/>
              <a:gd name="T55" fmla="*/ 71653 h 113664"/>
              <a:gd name="T56" fmla="*/ 3861520 w 8402320"/>
              <a:gd name="T57" fmla="*/ 70560 h 113664"/>
              <a:gd name="T58" fmla="*/ 3973954 w 8402320"/>
              <a:gd name="T59" fmla="*/ 70560 h 113664"/>
              <a:gd name="T60" fmla="*/ 4118962 w 8402320"/>
              <a:gd name="T61" fmla="*/ 71653 h 113664"/>
              <a:gd name="T62" fmla="*/ 4226774 w 8402320"/>
              <a:gd name="T63" fmla="*/ 43052 h 113664"/>
              <a:gd name="T64" fmla="*/ 4380830 w 8402320"/>
              <a:gd name="T65" fmla="*/ 99165 h 113664"/>
              <a:gd name="T66" fmla="*/ 4471819 w 8402320"/>
              <a:gd name="T67" fmla="*/ 20626 h 113664"/>
              <a:gd name="T68" fmla="*/ 4650354 w 8402320"/>
              <a:gd name="T69" fmla="*/ 121585 h 113664"/>
              <a:gd name="T70" fmla="*/ 4711324 w 8402320"/>
              <a:gd name="T71" fmla="*/ 5529 h 113664"/>
              <a:gd name="T72" fmla="*/ 4925657 w 8402320"/>
              <a:gd name="T73" fmla="*/ 136681 h 113664"/>
              <a:gd name="T74" fmla="*/ 4947477 w 8402320"/>
              <a:gd name="T75" fmla="*/ 0 h 113664"/>
              <a:gd name="T76" fmla="*/ 5204918 w 8402320"/>
              <a:gd name="T77" fmla="*/ 142215 h 113664"/>
              <a:gd name="T78" fmla="*/ 5462345 w 8402320"/>
              <a:gd name="T79" fmla="*/ 0 h 113664"/>
              <a:gd name="T80" fmla="*/ 5484166 w 8402320"/>
              <a:gd name="T81" fmla="*/ 136681 h 113664"/>
              <a:gd name="T82" fmla="*/ 5698331 w 8402320"/>
              <a:gd name="T83" fmla="*/ 5529 h 113664"/>
              <a:gd name="T84" fmla="*/ 5759483 w 8402320"/>
              <a:gd name="T85" fmla="*/ 121585 h 113664"/>
              <a:gd name="T86" fmla="*/ 5937844 w 8402320"/>
              <a:gd name="T87" fmla="*/ 20626 h 113664"/>
              <a:gd name="T88" fmla="*/ 6028994 w 8402320"/>
              <a:gd name="T89" fmla="*/ 99165 h 113664"/>
              <a:gd name="T90" fmla="*/ 6183001 w 8402320"/>
              <a:gd name="T91" fmla="*/ 43052 h 113664"/>
              <a:gd name="T92" fmla="*/ 6290876 w 8402320"/>
              <a:gd name="T93" fmla="*/ 71653 h 113664"/>
              <a:gd name="T94" fmla="*/ 6435871 w 8402320"/>
              <a:gd name="T95" fmla="*/ 70560 h 113664"/>
              <a:gd name="T96" fmla="*/ 6548303 w 8402320"/>
              <a:gd name="T97" fmla="*/ 70560 h 113664"/>
              <a:gd name="T98" fmla="*/ 6693312 w 8402320"/>
              <a:gd name="T99" fmla="*/ 71653 h 113664"/>
              <a:gd name="T100" fmla="*/ 6801127 w 8402320"/>
              <a:gd name="T101" fmla="*/ 43052 h 113664"/>
              <a:gd name="T102" fmla="*/ 6955180 w 8402320"/>
              <a:gd name="T103" fmla="*/ 99165 h 113664"/>
              <a:gd name="T104" fmla="*/ 7046170 w 8402320"/>
              <a:gd name="T105" fmla="*/ 20626 h 113664"/>
              <a:gd name="T106" fmla="*/ 7224706 w 8402320"/>
              <a:gd name="T107" fmla="*/ 121585 h 113664"/>
              <a:gd name="T108" fmla="*/ 7285674 w 8402320"/>
              <a:gd name="T109" fmla="*/ 5529 h 113664"/>
              <a:gd name="T110" fmla="*/ 7500010 w 8402320"/>
              <a:gd name="T111" fmla="*/ 136681 h 113664"/>
              <a:gd name="T112" fmla="*/ 7521829 w 8402320"/>
              <a:gd name="T113" fmla="*/ 0 h 113664"/>
              <a:gd name="T114" fmla="*/ 7779270 w 8402320"/>
              <a:gd name="T115" fmla="*/ 142215 h 113664"/>
              <a:gd name="T116" fmla="*/ 8036699 w 8402320"/>
              <a:gd name="T117" fmla="*/ 0 h 113664"/>
              <a:gd name="T118" fmla="*/ 8058517 w 8402320"/>
              <a:gd name="T119" fmla="*/ 136681 h 113664"/>
              <a:gd name="T120" fmla="*/ 8272683 w 8402320"/>
              <a:gd name="T121" fmla="*/ 5529 h 113664"/>
              <a:gd name="T122" fmla="*/ 8333834 w 8402320"/>
              <a:gd name="T123" fmla="*/ 12158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107A50E-03EE-2686-BFB3-EAD923321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8" r="87106"/>
          <a:stretch>
            <a:fillRect/>
          </a:stretch>
        </p:blipFill>
        <p:spPr bwMode="auto">
          <a:xfrm>
            <a:off x="8031163" y="6022975"/>
            <a:ext cx="823912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62A38AED-A426-2827-0736-B6A734E65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9" r="35178"/>
          <a:stretch>
            <a:fillRect/>
          </a:stretch>
        </p:blipFill>
        <p:spPr bwMode="auto">
          <a:xfrm>
            <a:off x="371475" y="5953125"/>
            <a:ext cx="639763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6F14C44-2E62-2AAE-361C-54826B089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733800"/>
            <a:ext cx="758825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25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7B9603C-5C8B-A976-4214-A1C0FCB60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50938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57200" y="1295400"/>
            <a:ext cx="3962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27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938AADD-7783-BF25-C2E6-4DE2C5BB6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50938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295400"/>
            <a:ext cx="39624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56021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1FFD254-67EA-D0AA-F6C0-AA1BB8BD0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50938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37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72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B63A1C-4E98-70AC-A1C4-3F94468D421A}"/>
              </a:ext>
            </a:extLst>
          </p:cNvPr>
          <p:cNvSpPr txBox="1">
            <a:spLocks/>
          </p:cNvSpPr>
          <p:nvPr userDrawn="1"/>
        </p:nvSpPr>
        <p:spPr>
          <a:xfrm>
            <a:off x="7924800" y="6264275"/>
            <a:ext cx="762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518ADA23-CEE3-4DA7-ADBD-E1A3E261799B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0563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47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72CEC20-1EB1-4E35-8570-A65E6A30E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50938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162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4BE290-E304-19D8-1D24-F21912306A9A}"/>
              </a:ext>
            </a:extLst>
          </p:cNvPr>
          <p:cNvSpPr txBox="1">
            <a:spLocks/>
          </p:cNvSpPr>
          <p:nvPr userDrawn="1"/>
        </p:nvSpPr>
        <p:spPr>
          <a:xfrm>
            <a:off x="7924800" y="6264275"/>
            <a:ext cx="762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69B503E-C533-42AA-A392-993EFD5AEA11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180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2624D08-74B7-AD18-3552-1B8061172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28700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64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7A757BD-C97B-A696-93BB-37FED52915E5}"/>
              </a:ext>
            </a:extLst>
          </p:cNvPr>
          <p:cNvSpPr txBox="1">
            <a:spLocks/>
          </p:cNvSpPr>
          <p:nvPr userDrawn="1"/>
        </p:nvSpPr>
        <p:spPr>
          <a:xfrm>
            <a:off x="7924800" y="6265863"/>
            <a:ext cx="762000" cy="36353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49554F6-D912-44D4-95F2-6F333348E053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9F8C81E-319B-5AB9-E22B-9FBCACEFA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50938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6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C7ED97-693E-E636-9919-FDC89D0D88B9}"/>
              </a:ext>
            </a:extLst>
          </p:cNvPr>
          <p:cNvSpPr>
            <a:spLocks/>
          </p:cNvSpPr>
          <p:nvPr/>
        </p:nvSpPr>
        <p:spPr bwMode="auto">
          <a:xfrm>
            <a:off x="371475" y="6384925"/>
            <a:ext cx="8401050" cy="114300"/>
          </a:xfrm>
          <a:custGeom>
            <a:avLst/>
            <a:gdLst>
              <a:gd name="T0" fmla="*/ 56216 w 8402320"/>
              <a:gd name="T1" fmla="*/ 140637 h 113664"/>
              <a:gd name="T2" fmla="*/ 313734 w 8402320"/>
              <a:gd name="T3" fmla="*/ 0 h 113664"/>
              <a:gd name="T4" fmla="*/ 335560 w 8402320"/>
              <a:gd name="T5" fmla="*/ 135164 h 113664"/>
              <a:gd name="T6" fmla="*/ 549801 w 8402320"/>
              <a:gd name="T7" fmla="*/ 5467 h 113664"/>
              <a:gd name="T8" fmla="*/ 610962 w 8402320"/>
              <a:gd name="T9" fmla="*/ 120235 h 113664"/>
              <a:gd name="T10" fmla="*/ 789378 w 8402320"/>
              <a:gd name="T11" fmla="*/ 20397 h 113664"/>
              <a:gd name="T12" fmla="*/ 880559 w 8402320"/>
              <a:gd name="T13" fmla="*/ 98064 h 113664"/>
              <a:gd name="T14" fmla="*/ 1034612 w 8402320"/>
              <a:gd name="T15" fmla="*/ 42574 h 113664"/>
              <a:gd name="T16" fmla="*/ 1142517 w 8402320"/>
              <a:gd name="T17" fmla="*/ 70858 h 113664"/>
              <a:gd name="T18" fmla="*/ 1287557 w 8402320"/>
              <a:gd name="T19" fmla="*/ 69777 h 113664"/>
              <a:gd name="T20" fmla="*/ 1400023 w 8402320"/>
              <a:gd name="T21" fmla="*/ 69777 h 113664"/>
              <a:gd name="T22" fmla="*/ 1545075 w 8402320"/>
              <a:gd name="T23" fmla="*/ 70858 h 113664"/>
              <a:gd name="T24" fmla="*/ 1652924 w 8402320"/>
              <a:gd name="T25" fmla="*/ 42574 h 113664"/>
              <a:gd name="T26" fmla="*/ 1807024 w 8402320"/>
              <a:gd name="T27" fmla="*/ 98064 h 113664"/>
              <a:gd name="T28" fmla="*/ 1898044 w 8402320"/>
              <a:gd name="T29" fmla="*/ 20397 h 113664"/>
              <a:gd name="T30" fmla="*/ 2076631 w 8402320"/>
              <a:gd name="T31" fmla="*/ 120235 h 113664"/>
              <a:gd name="T32" fmla="*/ 2137619 w 8402320"/>
              <a:gd name="T33" fmla="*/ 5467 h 113664"/>
              <a:gd name="T34" fmla="*/ 2352018 w 8402320"/>
              <a:gd name="T35" fmla="*/ 135164 h 113664"/>
              <a:gd name="T36" fmla="*/ 2373843 w 8402320"/>
              <a:gd name="T37" fmla="*/ 0 h 113664"/>
              <a:gd name="T38" fmla="*/ 2631362 w 8402320"/>
              <a:gd name="T39" fmla="*/ 140637 h 113664"/>
              <a:gd name="T40" fmla="*/ 2888868 w 8402320"/>
              <a:gd name="T41" fmla="*/ 0 h 113664"/>
              <a:gd name="T42" fmla="*/ 2910696 w 8402320"/>
              <a:gd name="T43" fmla="*/ 135164 h 113664"/>
              <a:gd name="T44" fmla="*/ 3124925 w 8402320"/>
              <a:gd name="T45" fmla="*/ 5467 h 113664"/>
              <a:gd name="T46" fmla="*/ 3186095 w 8402320"/>
              <a:gd name="T47" fmla="*/ 120235 h 113664"/>
              <a:gd name="T48" fmla="*/ 3364510 w 8402320"/>
              <a:gd name="T49" fmla="*/ 20397 h 113664"/>
              <a:gd name="T50" fmla="*/ 3455688 w 8402320"/>
              <a:gd name="T51" fmla="*/ 98064 h 113664"/>
              <a:gd name="T52" fmla="*/ 3609740 w 8402320"/>
              <a:gd name="T53" fmla="*/ 42574 h 113664"/>
              <a:gd name="T54" fmla="*/ 3717648 w 8402320"/>
              <a:gd name="T55" fmla="*/ 70858 h 113664"/>
              <a:gd name="T56" fmla="*/ 3862688 w 8402320"/>
              <a:gd name="T57" fmla="*/ 69777 h 113664"/>
              <a:gd name="T58" fmla="*/ 3975156 w 8402320"/>
              <a:gd name="T59" fmla="*/ 69777 h 113664"/>
              <a:gd name="T60" fmla="*/ 4120208 w 8402320"/>
              <a:gd name="T61" fmla="*/ 70858 h 113664"/>
              <a:gd name="T62" fmla="*/ 4228052 w 8402320"/>
              <a:gd name="T63" fmla="*/ 42574 h 113664"/>
              <a:gd name="T64" fmla="*/ 4382154 w 8402320"/>
              <a:gd name="T65" fmla="*/ 98064 h 113664"/>
              <a:gd name="T66" fmla="*/ 4473171 w 8402320"/>
              <a:gd name="T67" fmla="*/ 20397 h 113664"/>
              <a:gd name="T68" fmla="*/ 4651760 w 8402320"/>
              <a:gd name="T69" fmla="*/ 120235 h 113664"/>
              <a:gd name="T70" fmla="*/ 4712748 w 8402320"/>
              <a:gd name="T71" fmla="*/ 5467 h 113664"/>
              <a:gd name="T72" fmla="*/ 4927147 w 8402320"/>
              <a:gd name="T73" fmla="*/ 135164 h 113664"/>
              <a:gd name="T74" fmla="*/ 4948973 w 8402320"/>
              <a:gd name="T75" fmla="*/ 0 h 113664"/>
              <a:gd name="T76" fmla="*/ 5206492 w 8402320"/>
              <a:gd name="T77" fmla="*/ 140637 h 113664"/>
              <a:gd name="T78" fmla="*/ 5463997 w 8402320"/>
              <a:gd name="T79" fmla="*/ 0 h 113664"/>
              <a:gd name="T80" fmla="*/ 5485824 w 8402320"/>
              <a:gd name="T81" fmla="*/ 135164 h 113664"/>
              <a:gd name="T82" fmla="*/ 5700054 w 8402320"/>
              <a:gd name="T83" fmla="*/ 5467 h 113664"/>
              <a:gd name="T84" fmla="*/ 5761225 w 8402320"/>
              <a:gd name="T85" fmla="*/ 120235 h 113664"/>
              <a:gd name="T86" fmla="*/ 5939640 w 8402320"/>
              <a:gd name="T87" fmla="*/ 20397 h 113664"/>
              <a:gd name="T88" fmla="*/ 6030817 w 8402320"/>
              <a:gd name="T89" fmla="*/ 98064 h 113664"/>
              <a:gd name="T90" fmla="*/ 6184871 w 8402320"/>
              <a:gd name="T91" fmla="*/ 42574 h 113664"/>
              <a:gd name="T92" fmla="*/ 6292778 w 8402320"/>
              <a:gd name="T93" fmla="*/ 70858 h 113664"/>
              <a:gd name="T94" fmla="*/ 6437817 w 8402320"/>
              <a:gd name="T95" fmla="*/ 69777 h 113664"/>
              <a:gd name="T96" fmla="*/ 6550283 w 8402320"/>
              <a:gd name="T97" fmla="*/ 69777 h 113664"/>
              <a:gd name="T98" fmla="*/ 6695336 w 8402320"/>
              <a:gd name="T99" fmla="*/ 70858 h 113664"/>
              <a:gd name="T100" fmla="*/ 6803183 w 8402320"/>
              <a:gd name="T101" fmla="*/ 42574 h 113664"/>
              <a:gd name="T102" fmla="*/ 6957283 w 8402320"/>
              <a:gd name="T103" fmla="*/ 98064 h 113664"/>
              <a:gd name="T104" fmla="*/ 7048300 w 8402320"/>
              <a:gd name="T105" fmla="*/ 20397 h 113664"/>
              <a:gd name="T106" fmla="*/ 7226890 w 8402320"/>
              <a:gd name="T107" fmla="*/ 120235 h 113664"/>
              <a:gd name="T108" fmla="*/ 7287877 w 8402320"/>
              <a:gd name="T109" fmla="*/ 5467 h 113664"/>
              <a:gd name="T110" fmla="*/ 7502278 w 8402320"/>
              <a:gd name="T111" fmla="*/ 135164 h 113664"/>
              <a:gd name="T112" fmla="*/ 7524103 w 8402320"/>
              <a:gd name="T113" fmla="*/ 0 h 113664"/>
              <a:gd name="T114" fmla="*/ 7781622 w 8402320"/>
              <a:gd name="T115" fmla="*/ 140637 h 113664"/>
              <a:gd name="T116" fmla="*/ 8039129 w 8402320"/>
              <a:gd name="T117" fmla="*/ 0 h 113664"/>
              <a:gd name="T118" fmla="*/ 8060953 w 8402320"/>
              <a:gd name="T119" fmla="*/ 135164 h 113664"/>
              <a:gd name="T120" fmla="*/ 8275185 w 8402320"/>
              <a:gd name="T121" fmla="*/ 5467 h 113664"/>
              <a:gd name="T122" fmla="*/ 8336354 w 8402320"/>
              <a:gd name="T123" fmla="*/ 12023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759B3AA-03AB-FB13-B85C-9D97C2461F4E}"/>
              </a:ext>
            </a:extLst>
          </p:cNvPr>
          <p:cNvSpPr>
            <a:spLocks/>
          </p:cNvSpPr>
          <p:nvPr/>
        </p:nvSpPr>
        <p:spPr bwMode="auto">
          <a:xfrm>
            <a:off x="371475" y="6143625"/>
            <a:ext cx="8401050" cy="114300"/>
          </a:xfrm>
          <a:custGeom>
            <a:avLst/>
            <a:gdLst>
              <a:gd name="T0" fmla="*/ 56216 w 8402320"/>
              <a:gd name="T1" fmla="*/ 140637 h 113664"/>
              <a:gd name="T2" fmla="*/ 313734 w 8402320"/>
              <a:gd name="T3" fmla="*/ 0 h 113664"/>
              <a:gd name="T4" fmla="*/ 335560 w 8402320"/>
              <a:gd name="T5" fmla="*/ 135164 h 113664"/>
              <a:gd name="T6" fmla="*/ 549801 w 8402320"/>
              <a:gd name="T7" fmla="*/ 5467 h 113664"/>
              <a:gd name="T8" fmla="*/ 610962 w 8402320"/>
              <a:gd name="T9" fmla="*/ 120235 h 113664"/>
              <a:gd name="T10" fmla="*/ 789378 w 8402320"/>
              <a:gd name="T11" fmla="*/ 20397 h 113664"/>
              <a:gd name="T12" fmla="*/ 880559 w 8402320"/>
              <a:gd name="T13" fmla="*/ 98064 h 113664"/>
              <a:gd name="T14" fmla="*/ 1034612 w 8402320"/>
              <a:gd name="T15" fmla="*/ 42574 h 113664"/>
              <a:gd name="T16" fmla="*/ 1142517 w 8402320"/>
              <a:gd name="T17" fmla="*/ 70858 h 113664"/>
              <a:gd name="T18" fmla="*/ 1287557 w 8402320"/>
              <a:gd name="T19" fmla="*/ 69777 h 113664"/>
              <a:gd name="T20" fmla="*/ 1400023 w 8402320"/>
              <a:gd name="T21" fmla="*/ 69777 h 113664"/>
              <a:gd name="T22" fmla="*/ 1545075 w 8402320"/>
              <a:gd name="T23" fmla="*/ 70858 h 113664"/>
              <a:gd name="T24" fmla="*/ 1652924 w 8402320"/>
              <a:gd name="T25" fmla="*/ 42574 h 113664"/>
              <a:gd name="T26" fmla="*/ 1807024 w 8402320"/>
              <a:gd name="T27" fmla="*/ 98064 h 113664"/>
              <a:gd name="T28" fmla="*/ 1898044 w 8402320"/>
              <a:gd name="T29" fmla="*/ 20397 h 113664"/>
              <a:gd name="T30" fmla="*/ 2076631 w 8402320"/>
              <a:gd name="T31" fmla="*/ 120235 h 113664"/>
              <a:gd name="T32" fmla="*/ 2137619 w 8402320"/>
              <a:gd name="T33" fmla="*/ 5467 h 113664"/>
              <a:gd name="T34" fmla="*/ 2352018 w 8402320"/>
              <a:gd name="T35" fmla="*/ 135164 h 113664"/>
              <a:gd name="T36" fmla="*/ 2373843 w 8402320"/>
              <a:gd name="T37" fmla="*/ 0 h 113664"/>
              <a:gd name="T38" fmla="*/ 2631362 w 8402320"/>
              <a:gd name="T39" fmla="*/ 140637 h 113664"/>
              <a:gd name="T40" fmla="*/ 2888868 w 8402320"/>
              <a:gd name="T41" fmla="*/ 0 h 113664"/>
              <a:gd name="T42" fmla="*/ 2910696 w 8402320"/>
              <a:gd name="T43" fmla="*/ 135164 h 113664"/>
              <a:gd name="T44" fmla="*/ 3124925 w 8402320"/>
              <a:gd name="T45" fmla="*/ 5467 h 113664"/>
              <a:gd name="T46" fmla="*/ 3186095 w 8402320"/>
              <a:gd name="T47" fmla="*/ 120235 h 113664"/>
              <a:gd name="T48" fmla="*/ 3364510 w 8402320"/>
              <a:gd name="T49" fmla="*/ 20397 h 113664"/>
              <a:gd name="T50" fmla="*/ 3455688 w 8402320"/>
              <a:gd name="T51" fmla="*/ 98064 h 113664"/>
              <a:gd name="T52" fmla="*/ 3609740 w 8402320"/>
              <a:gd name="T53" fmla="*/ 42574 h 113664"/>
              <a:gd name="T54" fmla="*/ 3717648 w 8402320"/>
              <a:gd name="T55" fmla="*/ 70858 h 113664"/>
              <a:gd name="T56" fmla="*/ 3862688 w 8402320"/>
              <a:gd name="T57" fmla="*/ 69777 h 113664"/>
              <a:gd name="T58" fmla="*/ 3975156 w 8402320"/>
              <a:gd name="T59" fmla="*/ 69777 h 113664"/>
              <a:gd name="T60" fmla="*/ 4120208 w 8402320"/>
              <a:gd name="T61" fmla="*/ 70858 h 113664"/>
              <a:gd name="T62" fmla="*/ 4228052 w 8402320"/>
              <a:gd name="T63" fmla="*/ 42574 h 113664"/>
              <a:gd name="T64" fmla="*/ 4382154 w 8402320"/>
              <a:gd name="T65" fmla="*/ 98064 h 113664"/>
              <a:gd name="T66" fmla="*/ 4473171 w 8402320"/>
              <a:gd name="T67" fmla="*/ 20397 h 113664"/>
              <a:gd name="T68" fmla="*/ 4651760 w 8402320"/>
              <a:gd name="T69" fmla="*/ 120235 h 113664"/>
              <a:gd name="T70" fmla="*/ 4712748 w 8402320"/>
              <a:gd name="T71" fmla="*/ 5467 h 113664"/>
              <a:gd name="T72" fmla="*/ 4927147 w 8402320"/>
              <a:gd name="T73" fmla="*/ 135164 h 113664"/>
              <a:gd name="T74" fmla="*/ 4948973 w 8402320"/>
              <a:gd name="T75" fmla="*/ 0 h 113664"/>
              <a:gd name="T76" fmla="*/ 5206492 w 8402320"/>
              <a:gd name="T77" fmla="*/ 140637 h 113664"/>
              <a:gd name="T78" fmla="*/ 5463997 w 8402320"/>
              <a:gd name="T79" fmla="*/ 0 h 113664"/>
              <a:gd name="T80" fmla="*/ 5485824 w 8402320"/>
              <a:gd name="T81" fmla="*/ 135164 h 113664"/>
              <a:gd name="T82" fmla="*/ 5700054 w 8402320"/>
              <a:gd name="T83" fmla="*/ 5467 h 113664"/>
              <a:gd name="T84" fmla="*/ 5761225 w 8402320"/>
              <a:gd name="T85" fmla="*/ 120235 h 113664"/>
              <a:gd name="T86" fmla="*/ 5939640 w 8402320"/>
              <a:gd name="T87" fmla="*/ 20397 h 113664"/>
              <a:gd name="T88" fmla="*/ 6030817 w 8402320"/>
              <a:gd name="T89" fmla="*/ 98064 h 113664"/>
              <a:gd name="T90" fmla="*/ 6184871 w 8402320"/>
              <a:gd name="T91" fmla="*/ 42574 h 113664"/>
              <a:gd name="T92" fmla="*/ 6292778 w 8402320"/>
              <a:gd name="T93" fmla="*/ 70858 h 113664"/>
              <a:gd name="T94" fmla="*/ 6437817 w 8402320"/>
              <a:gd name="T95" fmla="*/ 69777 h 113664"/>
              <a:gd name="T96" fmla="*/ 6550283 w 8402320"/>
              <a:gd name="T97" fmla="*/ 69777 h 113664"/>
              <a:gd name="T98" fmla="*/ 6695336 w 8402320"/>
              <a:gd name="T99" fmla="*/ 70858 h 113664"/>
              <a:gd name="T100" fmla="*/ 6803183 w 8402320"/>
              <a:gd name="T101" fmla="*/ 42574 h 113664"/>
              <a:gd name="T102" fmla="*/ 6957283 w 8402320"/>
              <a:gd name="T103" fmla="*/ 98064 h 113664"/>
              <a:gd name="T104" fmla="*/ 7048300 w 8402320"/>
              <a:gd name="T105" fmla="*/ 20397 h 113664"/>
              <a:gd name="T106" fmla="*/ 7226890 w 8402320"/>
              <a:gd name="T107" fmla="*/ 120235 h 113664"/>
              <a:gd name="T108" fmla="*/ 7287877 w 8402320"/>
              <a:gd name="T109" fmla="*/ 5467 h 113664"/>
              <a:gd name="T110" fmla="*/ 7502278 w 8402320"/>
              <a:gd name="T111" fmla="*/ 135164 h 113664"/>
              <a:gd name="T112" fmla="*/ 7524103 w 8402320"/>
              <a:gd name="T113" fmla="*/ 0 h 113664"/>
              <a:gd name="T114" fmla="*/ 7781622 w 8402320"/>
              <a:gd name="T115" fmla="*/ 140637 h 113664"/>
              <a:gd name="T116" fmla="*/ 8039129 w 8402320"/>
              <a:gd name="T117" fmla="*/ 0 h 113664"/>
              <a:gd name="T118" fmla="*/ 8060953 w 8402320"/>
              <a:gd name="T119" fmla="*/ 135164 h 113664"/>
              <a:gd name="T120" fmla="*/ 8275185 w 8402320"/>
              <a:gd name="T121" fmla="*/ 5467 h 113664"/>
              <a:gd name="T122" fmla="*/ 8336354 w 8402320"/>
              <a:gd name="T123" fmla="*/ 12023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DAA5E67-04BE-0D21-26D3-F0F4F2620BA7}"/>
              </a:ext>
            </a:extLst>
          </p:cNvPr>
          <p:cNvSpPr>
            <a:spLocks/>
          </p:cNvSpPr>
          <p:nvPr userDrawn="1"/>
        </p:nvSpPr>
        <p:spPr bwMode="auto">
          <a:xfrm>
            <a:off x="371475" y="6384925"/>
            <a:ext cx="8401050" cy="114300"/>
          </a:xfrm>
          <a:custGeom>
            <a:avLst/>
            <a:gdLst>
              <a:gd name="T0" fmla="*/ 56216 w 8402320"/>
              <a:gd name="T1" fmla="*/ 140637 h 113664"/>
              <a:gd name="T2" fmla="*/ 313734 w 8402320"/>
              <a:gd name="T3" fmla="*/ 0 h 113664"/>
              <a:gd name="T4" fmla="*/ 335560 w 8402320"/>
              <a:gd name="T5" fmla="*/ 135164 h 113664"/>
              <a:gd name="T6" fmla="*/ 549801 w 8402320"/>
              <a:gd name="T7" fmla="*/ 5467 h 113664"/>
              <a:gd name="T8" fmla="*/ 610962 w 8402320"/>
              <a:gd name="T9" fmla="*/ 120235 h 113664"/>
              <a:gd name="T10" fmla="*/ 789378 w 8402320"/>
              <a:gd name="T11" fmla="*/ 20397 h 113664"/>
              <a:gd name="T12" fmla="*/ 880559 w 8402320"/>
              <a:gd name="T13" fmla="*/ 98064 h 113664"/>
              <a:gd name="T14" fmla="*/ 1034612 w 8402320"/>
              <a:gd name="T15" fmla="*/ 42574 h 113664"/>
              <a:gd name="T16" fmla="*/ 1142517 w 8402320"/>
              <a:gd name="T17" fmla="*/ 70858 h 113664"/>
              <a:gd name="T18" fmla="*/ 1287557 w 8402320"/>
              <a:gd name="T19" fmla="*/ 69777 h 113664"/>
              <a:gd name="T20" fmla="*/ 1400023 w 8402320"/>
              <a:gd name="T21" fmla="*/ 69777 h 113664"/>
              <a:gd name="T22" fmla="*/ 1545075 w 8402320"/>
              <a:gd name="T23" fmla="*/ 70858 h 113664"/>
              <a:gd name="T24" fmla="*/ 1652924 w 8402320"/>
              <a:gd name="T25" fmla="*/ 42574 h 113664"/>
              <a:gd name="T26" fmla="*/ 1807024 w 8402320"/>
              <a:gd name="T27" fmla="*/ 98064 h 113664"/>
              <a:gd name="T28" fmla="*/ 1898044 w 8402320"/>
              <a:gd name="T29" fmla="*/ 20397 h 113664"/>
              <a:gd name="T30" fmla="*/ 2076631 w 8402320"/>
              <a:gd name="T31" fmla="*/ 120235 h 113664"/>
              <a:gd name="T32" fmla="*/ 2137619 w 8402320"/>
              <a:gd name="T33" fmla="*/ 5467 h 113664"/>
              <a:gd name="T34" fmla="*/ 2352018 w 8402320"/>
              <a:gd name="T35" fmla="*/ 135164 h 113664"/>
              <a:gd name="T36" fmla="*/ 2373843 w 8402320"/>
              <a:gd name="T37" fmla="*/ 0 h 113664"/>
              <a:gd name="T38" fmla="*/ 2631362 w 8402320"/>
              <a:gd name="T39" fmla="*/ 140637 h 113664"/>
              <a:gd name="T40" fmla="*/ 2888868 w 8402320"/>
              <a:gd name="T41" fmla="*/ 0 h 113664"/>
              <a:gd name="T42" fmla="*/ 2910696 w 8402320"/>
              <a:gd name="T43" fmla="*/ 135164 h 113664"/>
              <a:gd name="T44" fmla="*/ 3124925 w 8402320"/>
              <a:gd name="T45" fmla="*/ 5467 h 113664"/>
              <a:gd name="T46" fmla="*/ 3186095 w 8402320"/>
              <a:gd name="T47" fmla="*/ 120235 h 113664"/>
              <a:gd name="T48" fmla="*/ 3364510 w 8402320"/>
              <a:gd name="T49" fmla="*/ 20397 h 113664"/>
              <a:gd name="T50" fmla="*/ 3455688 w 8402320"/>
              <a:gd name="T51" fmla="*/ 98064 h 113664"/>
              <a:gd name="T52" fmla="*/ 3609740 w 8402320"/>
              <a:gd name="T53" fmla="*/ 42574 h 113664"/>
              <a:gd name="T54" fmla="*/ 3717648 w 8402320"/>
              <a:gd name="T55" fmla="*/ 70858 h 113664"/>
              <a:gd name="T56" fmla="*/ 3862688 w 8402320"/>
              <a:gd name="T57" fmla="*/ 69777 h 113664"/>
              <a:gd name="T58" fmla="*/ 3975156 w 8402320"/>
              <a:gd name="T59" fmla="*/ 69777 h 113664"/>
              <a:gd name="T60" fmla="*/ 4120208 w 8402320"/>
              <a:gd name="T61" fmla="*/ 70858 h 113664"/>
              <a:gd name="T62" fmla="*/ 4228052 w 8402320"/>
              <a:gd name="T63" fmla="*/ 42574 h 113664"/>
              <a:gd name="T64" fmla="*/ 4382154 w 8402320"/>
              <a:gd name="T65" fmla="*/ 98064 h 113664"/>
              <a:gd name="T66" fmla="*/ 4473171 w 8402320"/>
              <a:gd name="T67" fmla="*/ 20397 h 113664"/>
              <a:gd name="T68" fmla="*/ 4651760 w 8402320"/>
              <a:gd name="T69" fmla="*/ 120235 h 113664"/>
              <a:gd name="T70" fmla="*/ 4712748 w 8402320"/>
              <a:gd name="T71" fmla="*/ 5467 h 113664"/>
              <a:gd name="T72" fmla="*/ 4927147 w 8402320"/>
              <a:gd name="T73" fmla="*/ 135164 h 113664"/>
              <a:gd name="T74" fmla="*/ 4948973 w 8402320"/>
              <a:gd name="T75" fmla="*/ 0 h 113664"/>
              <a:gd name="T76" fmla="*/ 5206492 w 8402320"/>
              <a:gd name="T77" fmla="*/ 140637 h 113664"/>
              <a:gd name="T78" fmla="*/ 5463997 w 8402320"/>
              <a:gd name="T79" fmla="*/ 0 h 113664"/>
              <a:gd name="T80" fmla="*/ 5485824 w 8402320"/>
              <a:gd name="T81" fmla="*/ 135164 h 113664"/>
              <a:gd name="T82" fmla="*/ 5700054 w 8402320"/>
              <a:gd name="T83" fmla="*/ 5467 h 113664"/>
              <a:gd name="T84" fmla="*/ 5761225 w 8402320"/>
              <a:gd name="T85" fmla="*/ 120235 h 113664"/>
              <a:gd name="T86" fmla="*/ 5939640 w 8402320"/>
              <a:gd name="T87" fmla="*/ 20397 h 113664"/>
              <a:gd name="T88" fmla="*/ 6030817 w 8402320"/>
              <a:gd name="T89" fmla="*/ 98064 h 113664"/>
              <a:gd name="T90" fmla="*/ 6184871 w 8402320"/>
              <a:gd name="T91" fmla="*/ 42574 h 113664"/>
              <a:gd name="T92" fmla="*/ 6292778 w 8402320"/>
              <a:gd name="T93" fmla="*/ 70858 h 113664"/>
              <a:gd name="T94" fmla="*/ 6437817 w 8402320"/>
              <a:gd name="T95" fmla="*/ 69777 h 113664"/>
              <a:gd name="T96" fmla="*/ 6550283 w 8402320"/>
              <a:gd name="T97" fmla="*/ 69777 h 113664"/>
              <a:gd name="T98" fmla="*/ 6695336 w 8402320"/>
              <a:gd name="T99" fmla="*/ 70858 h 113664"/>
              <a:gd name="T100" fmla="*/ 6803183 w 8402320"/>
              <a:gd name="T101" fmla="*/ 42574 h 113664"/>
              <a:gd name="T102" fmla="*/ 6957283 w 8402320"/>
              <a:gd name="T103" fmla="*/ 98064 h 113664"/>
              <a:gd name="T104" fmla="*/ 7048300 w 8402320"/>
              <a:gd name="T105" fmla="*/ 20397 h 113664"/>
              <a:gd name="T106" fmla="*/ 7226890 w 8402320"/>
              <a:gd name="T107" fmla="*/ 120235 h 113664"/>
              <a:gd name="T108" fmla="*/ 7287877 w 8402320"/>
              <a:gd name="T109" fmla="*/ 5467 h 113664"/>
              <a:gd name="T110" fmla="*/ 7502278 w 8402320"/>
              <a:gd name="T111" fmla="*/ 135164 h 113664"/>
              <a:gd name="T112" fmla="*/ 7524103 w 8402320"/>
              <a:gd name="T113" fmla="*/ 0 h 113664"/>
              <a:gd name="T114" fmla="*/ 7781622 w 8402320"/>
              <a:gd name="T115" fmla="*/ 140637 h 113664"/>
              <a:gd name="T116" fmla="*/ 8039129 w 8402320"/>
              <a:gd name="T117" fmla="*/ 0 h 113664"/>
              <a:gd name="T118" fmla="*/ 8060953 w 8402320"/>
              <a:gd name="T119" fmla="*/ 135164 h 113664"/>
              <a:gd name="T120" fmla="*/ 8275185 w 8402320"/>
              <a:gd name="T121" fmla="*/ 5467 h 113664"/>
              <a:gd name="T122" fmla="*/ 8336354 w 8402320"/>
              <a:gd name="T123" fmla="*/ 12023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94813E5-88DE-7CEA-102A-E873F53575D8}"/>
              </a:ext>
            </a:extLst>
          </p:cNvPr>
          <p:cNvSpPr>
            <a:spLocks/>
          </p:cNvSpPr>
          <p:nvPr userDrawn="1"/>
        </p:nvSpPr>
        <p:spPr bwMode="auto">
          <a:xfrm>
            <a:off x="371475" y="6143625"/>
            <a:ext cx="8401050" cy="114300"/>
          </a:xfrm>
          <a:custGeom>
            <a:avLst/>
            <a:gdLst>
              <a:gd name="T0" fmla="*/ 56216 w 8402320"/>
              <a:gd name="T1" fmla="*/ 140637 h 113664"/>
              <a:gd name="T2" fmla="*/ 313734 w 8402320"/>
              <a:gd name="T3" fmla="*/ 0 h 113664"/>
              <a:gd name="T4" fmla="*/ 335560 w 8402320"/>
              <a:gd name="T5" fmla="*/ 135164 h 113664"/>
              <a:gd name="T6" fmla="*/ 549801 w 8402320"/>
              <a:gd name="T7" fmla="*/ 5467 h 113664"/>
              <a:gd name="T8" fmla="*/ 610962 w 8402320"/>
              <a:gd name="T9" fmla="*/ 120235 h 113664"/>
              <a:gd name="T10" fmla="*/ 789378 w 8402320"/>
              <a:gd name="T11" fmla="*/ 20397 h 113664"/>
              <a:gd name="T12" fmla="*/ 880559 w 8402320"/>
              <a:gd name="T13" fmla="*/ 98064 h 113664"/>
              <a:gd name="T14" fmla="*/ 1034612 w 8402320"/>
              <a:gd name="T15" fmla="*/ 42574 h 113664"/>
              <a:gd name="T16" fmla="*/ 1142517 w 8402320"/>
              <a:gd name="T17" fmla="*/ 70858 h 113664"/>
              <a:gd name="T18" fmla="*/ 1287557 w 8402320"/>
              <a:gd name="T19" fmla="*/ 69777 h 113664"/>
              <a:gd name="T20" fmla="*/ 1400023 w 8402320"/>
              <a:gd name="T21" fmla="*/ 69777 h 113664"/>
              <a:gd name="T22" fmla="*/ 1545075 w 8402320"/>
              <a:gd name="T23" fmla="*/ 70858 h 113664"/>
              <a:gd name="T24" fmla="*/ 1652924 w 8402320"/>
              <a:gd name="T25" fmla="*/ 42574 h 113664"/>
              <a:gd name="T26" fmla="*/ 1807024 w 8402320"/>
              <a:gd name="T27" fmla="*/ 98064 h 113664"/>
              <a:gd name="T28" fmla="*/ 1898044 w 8402320"/>
              <a:gd name="T29" fmla="*/ 20397 h 113664"/>
              <a:gd name="T30" fmla="*/ 2076631 w 8402320"/>
              <a:gd name="T31" fmla="*/ 120235 h 113664"/>
              <a:gd name="T32" fmla="*/ 2137619 w 8402320"/>
              <a:gd name="T33" fmla="*/ 5467 h 113664"/>
              <a:gd name="T34" fmla="*/ 2352018 w 8402320"/>
              <a:gd name="T35" fmla="*/ 135164 h 113664"/>
              <a:gd name="T36" fmla="*/ 2373843 w 8402320"/>
              <a:gd name="T37" fmla="*/ 0 h 113664"/>
              <a:gd name="T38" fmla="*/ 2631362 w 8402320"/>
              <a:gd name="T39" fmla="*/ 140637 h 113664"/>
              <a:gd name="T40" fmla="*/ 2888868 w 8402320"/>
              <a:gd name="T41" fmla="*/ 0 h 113664"/>
              <a:gd name="T42" fmla="*/ 2910696 w 8402320"/>
              <a:gd name="T43" fmla="*/ 135164 h 113664"/>
              <a:gd name="T44" fmla="*/ 3124925 w 8402320"/>
              <a:gd name="T45" fmla="*/ 5467 h 113664"/>
              <a:gd name="T46" fmla="*/ 3186095 w 8402320"/>
              <a:gd name="T47" fmla="*/ 120235 h 113664"/>
              <a:gd name="T48" fmla="*/ 3364510 w 8402320"/>
              <a:gd name="T49" fmla="*/ 20397 h 113664"/>
              <a:gd name="T50" fmla="*/ 3455688 w 8402320"/>
              <a:gd name="T51" fmla="*/ 98064 h 113664"/>
              <a:gd name="T52" fmla="*/ 3609740 w 8402320"/>
              <a:gd name="T53" fmla="*/ 42574 h 113664"/>
              <a:gd name="T54" fmla="*/ 3717648 w 8402320"/>
              <a:gd name="T55" fmla="*/ 70858 h 113664"/>
              <a:gd name="T56" fmla="*/ 3862688 w 8402320"/>
              <a:gd name="T57" fmla="*/ 69777 h 113664"/>
              <a:gd name="T58" fmla="*/ 3975156 w 8402320"/>
              <a:gd name="T59" fmla="*/ 69777 h 113664"/>
              <a:gd name="T60" fmla="*/ 4120208 w 8402320"/>
              <a:gd name="T61" fmla="*/ 70858 h 113664"/>
              <a:gd name="T62" fmla="*/ 4228052 w 8402320"/>
              <a:gd name="T63" fmla="*/ 42574 h 113664"/>
              <a:gd name="T64" fmla="*/ 4382154 w 8402320"/>
              <a:gd name="T65" fmla="*/ 98064 h 113664"/>
              <a:gd name="T66" fmla="*/ 4473171 w 8402320"/>
              <a:gd name="T67" fmla="*/ 20397 h 113664"/>
              <a:gd name="T68" fmla="*/ 4651760 w 8402320"/>
              <a:gd name="T69" fmla="*/ 120235 h 113664"/>
              <a:gd name="T70" fmla="*/ 4712748 w 8402320"/>
              <a:gd name="T71" fmla="*/ 5467 h 113664"/>
              <a:gd name="T72" fmla="*/ 4927147 w 8402320"/>
              <a:gd name="T73" fmla="*/ 135164 h 113664"/>
              <a:gd name="T74" fmla="*/ 4948973 w 8402320"/>
              <a:gd name="T75" fmla="*/ 0 h 113664"/>
              <a:gd name="T76" fmla="*/ 5206492 w 8402320"/>
              <a:gd name="T77" fmla="*/ 140637 h 113664"/>
              <a:gd name="T78" fmla="*/ 5463997 w 8402320"/>
              <a:gd name="T79" fmla="*/ 0 h 113664"/>
              <a:gd name="T80" fmla="*/ 5485824 w 8402320"/>
              <a:gd name="T81" fmla="*/ 135164 h 113664"/>
              <a:gd name="T82" fmla="*/ 5700054 w 8402320"/>
              <a:gd name="T83" fmla="*/ 5467 h 113664"/>
              <a:gd name="T84" fmla="*/ 5761225 w 8402320"/>
              <a:gd name="T85" fmla="*/ 120235 h 113664"/>
              <a:gd name="T86" fmla="*/ 5939640 w 8402320"/>
              <a:gd name="T87" fmla="*/ 20397 h 113664"/>
              <a:gd name="T88" fmla="*/ 6030817 w 8402320"/>
              <a:gd name="T89" fmla="*/ 98064 h 113664"/>
              <a:gd name="T90" fmla="*/ 6184871 w 8402320"/>
              <a:gd name="T91" fmla="*/ 42574 h 113664"/>
              <a:gd name="T92" fmla="*/ 6292778 w 8402320"/>
              <a:gd name="T93" fmla="*/ 70858 h 113664"/>
              <a:gd name="T94" fmla="*/ 6437817 w 8402320"/>
              <a:gd name="T95" fmla="*/ 69777 h 113664"/>
              <a:gd name="T96" fmla="*/ 6550283 w 8402320"/>
              <a:gd name="T97" fmla="*/ 69777 h 113664"/>
              <a:gd name="T98" fmla="*/ 6695336 w 8402320"/>
              <a:gd name="T99" fmla="*/ 70858 h 113664"/>
              <a:gd name="T100" fmla="*/ 6803183 w 8402320"/>
              <a:gd name="T101" fmla="*/ 42574 h 113664"/>
              <a:gd name="T102" fmla="*/ 6957283 w 8402320"/>
              <a:gd name="T103" fmla="*/ 98064 h 113664"/>
              <a:gd name="T104" fmla="*/ 7048300 w 8402320"/>
              <a:gd name="T105" fmla="*/ 20397 h 113664"/>
              <a:gd name="T106" fmla="*/ 7226890 w 8402320"/>
              <a:gd name="T107" fmla="*/ 120235 h 113664"/>
              <a:gd name="T108" fmla="*/ 7287877 w 8402320"/>
              <a:gd name="T109" fmla="*/ 5467 h 113664"/>
              <a:gd name="T110" fmla="*/ 7502278 w 8402320"/>
              <a:gd name="T111" fmla="*/ 135164 h 113664"/>
              <a:gd name="T112" fmla="*/ 7524103 w 8402320"/>
              <a:gd name="T113" fmla="*/ 0 h 113664"/>
              <a:gd name="T114" fmla="*/ 7781622 w 8402320"/>
              <a:gd name="T115" fmla="*/ 140637 h 113664"/>
              <a:gd name="T116" fmla="*/ 8039129 w 8402320"/>
              <a:gd name="T117" fmla="*/ 0 h 113664"/>
              <a:gd name="T118" fmla="*/ 8060953 w 8402320"/>
              <a:gd name="T119" fmla="*/ 135164 h 113664"/>
              <a:gd name="T120" fmla="*/ 8275185 w 8402320"/>
              <a:gd name="T121" fmla="*/ 5467 h 113664"/>
              <a:gd name="T122" fmla="*/ 8336354 w 8402320"/>
              <a:gd name="T123" fmla="*/ 120235 h 1136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402320" h="113664">
                <a:moveTo>
                  <a:pt x="56565" y="0"/>
                </a:moveTo>
                <a:lnTo>
                  <a:pt x="34975" y="4398"/>
                </a:lnTo>
                <a:lnTo>
                  <a:pt x="16948" y="16408"/>
                </a:lnTo>
                <a:lnTo>
                  <a:pt x="4587" y="34247"/>
                </a:lnTo>
                <a:lnTo>
                  <a:pt x="0" y="56133"/>
                </a:lnTo>
                <a:lnTo>
                  <a:pt x="0" y="56997"/>
                </a:lnTo>
                <a:lnTo>
                  <a:pt x="4466" y="78884"/>
                </a:lnTo>
                <a:lnTo>
                  <a:pt x="16624" y="96723"/>
                </a:lnTo>
                <a:lnTo>
                  <a:pt x="34611" y="108732"/>
                </a:lnTo>
                <a:lnTo>
                  <a:pt x="56565" y="113131"/>
                </a:lnTo>
                <a:lnTo>
                  <a:pt x="78520" y="108732"/>
                </a:lnTo>
                <a:lnTo>
                  <a:pt x="96507" y="96723"/>
                </a:lnTo>
                <a:lnTo>
                  <a:pt x="108665" y="78884"/>
                </a:lnTo>
                <a:lnTo>
                  <a:pt x="113131" y="56997"/>
                </a:lnTo>
                <a:lnTo>
                  <a:pt x="113131" y="56133"/>
                </a:lnTo>
                <a:lnTo>
                  <a:pt x="108483" y="34247"/>
                </a:lnTo>
                <a:lnTo>
                  <a:pt x="96021" y="16408"/>
                </a:lnTo>
                <a:lnTo>
                  <a:pt x="77973" y="4398"/>
                </a:lnTo>
                <a:lnTo>
                  <a:pt x="56565" y="0"/>
                </a:lnTo>
                <a:close/>
              </a:path>
              <a:path w="8402320" h="113664">
                <a:moveTo>
                  <a:pt x="315595" y="0"/>
                </a:moveTo>
                <a:lnTo>
                  <a:pt x="294005" y="4398"/>
                </a:lnTo>
                <a:lnTo>
                  <a:pt x="275977" y="16408"/>
                </a:lnTo>
                <a:lnTo>
                  <a:pt x="263617" y="34247"/>
                </a:lnTo>
                <a:lnTo>
                  <a:pt x="259029" y="56133"/>
                </a:lnTo>
                <a:lnTo>
                  <a:pt x="259029" y="56997"/>
                </a:lnTo>
                <a:lnTo>
                  <a:pt x="263495" y="78884"/>
                </a:lnTo>
                <a:lnTo>
                  <a:pt x="275653" y="96723"/>
                </a:lnTo>
                <a:lnTo>
                  <a:pt x="293640" y="108732"/>
                </a:lnTo>
                <a:lnTo>
                  <a:pt x="315595" y="113131"/>
                </a:lnTo>
                <a:lnTo>
                  <a:pt x="337549" y="108732"/>
                </a:lnTo>
                <a:lnTo>
                  <a:pt x="355536" y="96723"/>
                </a:lnTo>
                <a:lnTo>
                  <a:pt x="367694" y="78884"/>
                </a:lnTo>
                <a:lnTo>
                  <a:pt x="372160" y="56997"/>
                </a:lnTo>
                <a:lnTo>
                  <a:pt x="372160" y="56133"/>
                </a:lnTo>
                <a:lnTo>
                  <a:pt x="367512" y="34247"/>
                </a:lnTo>
                <a:lnTo>
                  <a:pt x="355050" y="16408"/>
                </a:lnTo>
                <a:lnTo>
                  <a:pt x="337002" y="4398"/>
                </a:lnTo>
                <a:lnTo>
                  <a:pt x="315595" y="0"/>
                </a:lnTo>
                <a:close/>
              </a:path>
              <a:path w="8402320" h="113664">
                <a:moveTo>
                  <a:pt x="574636" y="0"/>
                </a:moveTo>
                <a:lnTo>
                  <a:pt x="553046" y="4398"/>
                </a:lnTo>
                <a:lnTo>
                  <a:pt x="535019" y="16408"/>
                </a:lnTo>
                <a:lnTo>
                  <a:pt x="522658" y="34247"/>
                </a:lnTo>
                <a:lnTo>
                  <a:pt x="518071" y="56133"/>
                </a:lnTo>
                <a:lnTo>
                  <a:pt x="518071" y="56997"/>
                </a:lnTo>
                <a:lnTo>
                  <a:pt x="522537" y="78884"/>
                </a:lnTo>
                <a:lnTo>
                  <a:pt x="534695" y="96723"/>
                </a:lnTo>
                <a:lnTo>
                  <a:pt x="552682" y="108732"/>
                </a:lnTo>
                <a:lnTo>
                  <a:pt x="574636" y="113131"/>
                </a:lnTo>
                <a:lnTo>
                  <a:pt x="596591" y="108732"/>
                </a:lnTo>
                <a:lnTo>
                  <a:pt x="614578" y="96723"/>
                </a:lnTo>
                <a:lnTo>
                  <a:pt x="626736" y="78884"/>
                </a:lnTo>
                <a:lnTo>
                  <a:pt x="631202" y="56997"/>
                </a:lnTo>
                <a:lnTo>
                  <a:pt x="631202" y="56133"/>
                </a:lnTo>
                <a:lnTo>
                  <a:pt x="626554" y="34247"/>
                </a:lnTo>
                <a:lnTo>
                  <a:pt x="614092" y="16408"/>
                </a:lnTo>
                <a:lnTo>
                  <a:pt x="596044" y="4398"/>
                </a:lnTo>
                <a:lnTo>
                  <a:pt x="574636" y="0"/>
                </a:lnTo>
                <a:close/>
              </a:path>
              <a:path w="8402320" h="113664">
                <a:moveTo>
                  <a:pt x="833666" y="0"/>
                </a:moveTo>
                <a:lnTo>
                  <a:pt x="812076" y="4398"/>
                </a:lnTo>
                <a:lnTo>
                  <a:pt x="794048" y="16408"/>
                </a:lnTo>
                <a:lnTo>
                  <a:pt x="781688" y="34247"/>
                </a:lnTo>
                <a:lnTo>
                  <a:pt x="777100" y="56133"/>
                </a:lnTo>
                <a:lnTo>
                  <a:pt x="777100" y="56997"/>
                </a:lnTo>
                <a:lnTo>
                  <a:pt x="781566" y="78884"/>
                </a:lnTo>
                <a:lnTo>
                  <a:pt x="793724" y="96723"/>
                </a:lnTo>
                <a:lnTo>
                  <a:pt x="811711" y="108732"/>
                </a:lnTo>
                <a:lnTo>
                  <a:pt x="833666" y="113131"/>
                </a:lnTo>
                <a:lnTo>
                  <a:pt x="855620" y="108732"/>
                </a:lnTo>
                <a:lnTo>
                  <a:pt x="873607" y="96723"/>
                </a:lnTo>
                <a:lnTo>
                  <a:pt x="885765" y="78884"/>
                </a:lnTo>
                <a:lnTo>
                  <a:pt x="890231" y="56997"/>
                </a:lnTo>
                <a:lnTo>
                  <a:pt x="890231" y="56133"/>
                </a:lnTo>
                <a:lnTo>
                  <a:pt x="885583" y="34247"/>
                </a:lnTo>
                <a:lnTo>
                  <a:pt x="873121" y="16408"/>
                </a:lnTo>
                <a:lnTo>
                  <a:pt x="855073" y="4398"/>
                </a:lnTo>
                <a:lnTo>
                  <a:pt x="833666" y="0"/>
                </a:lnTo>
                <a:close/>
              </a:path>
              <a:path w="8402320" h="113664">
                <a:moveTo>
                  <a:pt x="1092708" y="0"/>
                </a:moveTo>
                <a:lnTo>
                  <a:pt x="1071118" y="4398"/>
                </a:lnTo>
                <a:lnTo>
                  <a:pt x="1053090" y="16408"/>
                </a:lnTo>
                <a:lnTo>
                  <a:pt x="1040730" y="34247"/>
                </a:lnTo>
                <a:lnTo>
                  <a:pt x="1036142" y="56133"/>
                </a:lnTo>
                <a:lnTo>
                  <a:pt x="1036142" y="56997"/>
                </a:lnTo>
                <a:lnTo>
                  <a:pt x="1040608" y="78884"/>
                </a:lnTo>
                <a:lnTo>
                  <a:pt x="1052766" y="96723"/>
                </a:lnTo>
                <a:lnTo>
                  <a:pt x="1070753" y="108732"/>
                </a:lnTo>
                <a:lnTo>
                  <a:pt x="1092708" y="113131"/>
                </a:lnTo>
                <a:lnTo>
                  <a:pt x="1114662" y="108732"/>
                </a:lnTo>
                <a:lnTo>
                  <a:pt x="1132649" y="96723"/>
                </a:lnTo>
                <a:lnTo>
                  <a:pt x="1144807" y="78884"/>
                </a:lnTo>
                <a:lnTo>
                  <a:pt x="1149273" y="56997"/>
                </a:lnTo>
                <a:lnTo>
                  <a:pt x="1149273" y="56133"/>
                </a:lnTo>
                <a:lnTo>
                  <a:pt x="1144625" y="34247"/>
                </a:lnTo>
                <a:lnTo>
                  <a:pt x="1132163" y="16408"/>
                </a:lnTo>
                <a:lnTo>
                  <a:pt x="1114115" y="4398"/>
                </a:lnTo>
                <a:lnTo>
                  <a:pt x="1092708" y="0"/>
                </a:lnTo>
                <a:close/>
              </a:path>
              <a:path w="8402320" h="113664">
                <a:moveTo>
                  <a:pt x="1351737" y="0"/>
                </a:moveTo>
                <a:lnTo>
                  <a:pt x="1330147" y="4398"/>
                </a:lnTo>
                <a:lnTo>
                  <a:pt x="1312119" y="16408"/>
                </a:lnTo>
                <a:lnTo>
                  <a:pt x="1299759" y="34247"/>
                </a:lnTo>
                <a:lnTo>
                  <a:pt x="1295171" y="56133"/>
                </a:lnTo>
                <a:lnTo>
                  <a:pt x="1295171" y="56997"/>
                </a:lnTo>
                <a:lnTo>
                  <a:pt x="1299637" y="78884"/>
                </a:lnTo>
                <a:lnTo>
                  <a:pt x="1311795" y="96723"/>
                </a:lnTo>
                <a:lnTo>
                  <a:pt x="1329782" y="108732"/>
                </a:lnTo>
                <a:lnTo>
                  <a:pt x="1351737" y="113131"/>
                </a:lnTo>
                <a:lnTo>
                  <a:pt x="1373691" y="108732"/>
                </a:lnTo>
                <a:lnTo>
                  <a:pt x="1391678" y="96723"/>
                </a:lnTo>
                <a:lnTo>
                  <a:pt x="1403836" y="78884"/>
                </a:lnTo>
                <a:lnTo>
                  <a:pt x="1408303" y="56997"/>
                </a:lnTo>
                <a:lnTo>
                  <a:pt x="1408303" y="56133"/>
                </a:lnTo>
                <a:lnTo>
                  <a:pt x="1403654" y="34247"/>
                </a:lnTo>
                <a:lnTo>
                  <a:pt x="1391192" y="16408"/>
                </a:lnTo>
                <a:lnTo>
                  <a:pt x="1373145" y="4398"/>
                </a:lnTo>
                <a:lnTo>
                  <a:pt x="1351737" y="0"/>
                </a:lnTo>
                <a:close/>
              </a:path>
              <a:path w="8402320" h="113664">
                <a:moveTo>
                  <a:pt x="1610779" y="0"/>
                </a:moveTo>
                <a:lnTo>
                  <a:pt x="1589189" y="4398"/>
                </a:lnTo>
                <a:lnTo>
                  <a:pt x="1571161" y="16408"/>
                </a:lnTo>
                <a:lnTo>
                  <a:pt x="1558801" y="34247"/>
                </a:lnTo>
                <a:lnTo>
                  <a:pt x="1554213" y="56133"/>
                </a:lnTo>
                <a:lnTo>
                  <a:pt x="1554213" y="56997"/>
                </a:lnTo>
                <a:lnTo>
                  <a:pt x="1558679" y="78884"/>
                </a:lnTo>
                <a:lnTo>
                  <a:pt x="1570837" y="96723"/>
                </a:lnTo>
                <a:lnTo>
                  <a:pt x="1588824" y="108732"/>
                </a:lnTo>
                <a:lnTo>
                  <a:pt x="1610779" y="113131"/>
                </a:lnTo>
                <a:lnTo>
                  <a:pt x="1632733" y="108732"/>
                </a:lnTo>
                <a:lnTo>
                  <a:pt x="1650720" y="96723"/>
                </a:lnTo>
                <a:lnTo>
                  <a:pt x="1662878" y="78884"/>
                </a:lnTo>
                <a:lnTo>
                  <a:pt x="1667344" y="56997"/>
                </a:lnTo>
                <a:lnTo>
                  <a:pt x="1667344" y="56133"/>
                </a:lnTo>
                <a:lnTo>
                  <a:pt x="1662696" y="34247"/>
                </a:lnTo>
                <a:lnTo>
                  <a:pt x="1650234" y="16408"/>
                </a:lnTo>
                <a:lnTo>
                  <a:pt x="1632186" y="4398"/>
                </a:lnTo>
                <a:lnTo>
                  <a:pt x="1610779" y="0"/>
                </a:lnTo>
                <a:close/>
              </a:path>
              <a:path w="8402320" h="113664">
                <a:moveTo>
                  <a:pt x="1869808" y="0"/>
                </a:moveTo>
                <a:lnTo>
                  <a:pt x="1848218" y="4398"/>
                </a:lnTo>
                <a:lnTo>
                  <a:pt x="1830190" y="16408"/>
                </a:lnTo>
                <a:lnTo>
                  <a:pt x="1817830" y="34247"/>
                </a:lnTo>
                <a:lnTo>
                  <a:pt x="1813242" y="56133"/>
                </a:lnTo>
                <a:lnTo>
                  <a:pt x="1813242" y="56997"/>
                </a:lnTo>
                <a:lnTo>
                  <a:pt x="1817708" y="78884"/>
                </a:lnTo>
                <a:lnTo>
                  <a:pt x="1829866" y="96723"/>
                </a:lnTo>
                <a:lnTo>
                  <a:pt x="1847853" y="108732"/>
                </a:lnTo>
                <a:lnTo>
                  <a:pt x="1869808" y="113131"/>
                </a:lnTo>
                <a:lnTo>
                  <a:pt x="1891762" y="108732"/>
                </a:lnTo>
                <a:lnTo>
                  <a:pt x="1909749" y="96723"/>
                </a:lnTo>
                <a:lnTo>
                  <a:pt x="1921907" y="78884"/>
                </a:lnTo>
                <a:lnTo>
                  <a:pt x="1926374" y="56997"/>
                </a:lnTo>
                <a:lnTo>
                  <a:pt x="1926374" y="56133"/>
                </a:lnTo>
                <a:lnTo>
                  <a:pt x="1921725" y="34247"/>
                </a:lnTo>
                <a:lnTo>
                  <a:pt x="1909264" y="16408"/>
                </a:lnTo>
                <a:lnTo>
                  <a:pt x="1891216" y="4398"/>
                </a:lnTo>
                <a:lnTo>
                  <a:pt x="1869808" y="0"/>
                </a:lnTo>
                <a:close/>
              </a:path>
              <a:path w="8402320" h="113664">
                <a:moveTo>
                  <a:pt x="2128850" y="0"/>
                </a:moveTo>
                <a:lnTo>
                  <a:pt x="2107260" y="4398"/>
                </a:lnTo>
                <a:lnTo>
                  <a:pt x="2089232" y="16408"/>
                </a:lnTo>
                <a:lnTo>
                  <a:pt x="2076872" y="34247"/>
                </a:lnTo>
                <a:lnTo>
                  <a:pt x="2072284" y="56133"/>
                </a:lnTo>
                <a:lnTo>
                  <a:pt x="2072284" y="56997"/>
                </a:lnTo>
                <a:lnTo>
                  <a:pt x="2076750" y="78884"/>
                </a:lnTo>
                <a:lnTo>
                  <a:pt x="2088908" y="96723"/>
                </a:lnTo>
                <a:lnTo>
                  <a:pt x="2106895" y="108732"/>
                </a:lnTo>
                <a:lnTo>
                  <a:pt x="2128850" y="113131"/>
                </a:lnTo>
                <a:lnTo>
                  <a:pt x="2150804" y="108732"/>
                </a:lnTo>
                <a:lnTo>
                  <a:pt x="2168791" y="96723"/>
                </a:lnTo>
                <a:lnTo>
                  <a:pt x="2180949" y="78884"/>
                </a:lnTo>
                <a:lnTo>
                  <a:pt x="2185416" y="56997"/>
                </a:lnTo>
                <a:lnTo>
                  <a:pt x="2185416" y="56133"/>
                </a:lnTo>
                <a:lnTo>
                  <a:pt x="2180767" y="34247"/>
                </a:lnTo>
                <a:lnTo>
                  <a:pt x="2168305" y="16408"/>
                </a:lnTo>
                <a:lnTo>
                  <a:pt x="2150258" y="4398"/>
                </a:lnTo>
                <a:lnTo>
                  <a:pt x="2128850" y="0"/>
                </a:lnTo>
                <a:close/>
              </a:path>
              <a:path w="8402320" h="113664">
                <a:moveTo>
                  <a:pt x="2387879" y="0"/>
                </a:moveTo>
                <a:lnTo>
                  <a:pt x="2366289" y="4398"/>
                </a:lnTo>
                <a:lnTo>
                  <a:pt x="2348261" y="16408"/>
                </a:lnTo>
                <a:lnTo>
                  <a:pt x="2335901" y="34247"/>
                </a:lnTo>
                <a:lnTo>
                  <a:pt x="2331313" y="56133"/>
                </a:lnTo>
                <a:lnTo>
                  <a:pt x="2331313" y="56997"/>
                </a:lnTo>
                <a:lnTo>
                  <a:pt x="2335780" y="78884"/>
                </a:lnTo>
                <a:lnTo>
                  <a:pt x="2347937" y="96723"/>
                </a:lnTo>
                <a:lnTo>
                  <a:pt x="2365925" y="108732"/>
                </a:lnTo>
                <a:lnTo>
                  <a:pt x="2387879" y="113131"/>
                </a:lnTo>
                <a:lnTo>
                  <a:pt x="2409833" y="108732"/>
                </a:lnTo>
                <a:lnTo>
                  <a:pt x="2427820" y="96723"/>
                </a:lnTo>
                <a:lnTo>
                  <a:pt x="2439978" y="78884"/>
                </a:lnTo>
                <a:lnTo>
                  <a:pt x="2444445" y="56997"/>
                </a:lnTo>
                <a:lnTo>
                  <a:pt x="2444445" y="56133"/>
                </a:lnTo>
                <a:lnTo>
                  <a:pt x="2439796" y="34247"/>
                </a:lnTo>
                <a:lnTo>
                  <a:pt x="2427335" y="16408"/>
                </a:lnTo>
                <a:lnTo>
                  <a:pt x="2409287" y="4398"/>
                </a:lnTo>
                <a:lnTo>
                  <a:pt x="2387879" y="0"/>
                </a:lnTo>
                <a:close/>
              </a:path>
              <a:path w="8402320" h="113664">
                <a:moveTo>
                  <a:pt x="2646921" y="0"/>
                </a:moveTo>
                <a:lnTo>
                  <a:pt x="2625331" y="4398"/>
                </a:lnTo>
                <a:lnTo>
                  <a:pt x="2607303" y="16408"/>
                </a:lnTo>
                <a:lnTo>
                  <a:pt x="2594943" y="34247"/>
                </a:lnTo>
                <a:lnTo>
                  <a:pt x="2590355" y="56133"/>
                </a:lnTo>
                <a:lnTo>
                  <a:pt x="2590355" y="56997"/>
                </a:lnTo>
                <a:lnTo>
                  <a:pt x="2594821" y="78884"/>
                </a:lnTo>
                <a:lnTo>
                  <a:pt x="2606979" y="96723"/>
                </a:lnTo>
                <a:lnTo>
                  <a:pt x="2624966" y="108732"/>
                </a:lnTo>
                <a:lnTo>
                  <a:pt x="2646921" y="113131"/>
                </a:lnTo>
                <a:lnTo>
                  <a:pt x="2668875" y="108732"/>
                </a:lnTo>
                <a:lnTo>
                  <a:pt x="2686862" y="96723"/>
                </a:lnTo>
                <a:lnTo>
                  <a:pt x="2699020" y="78884"/>
                </a:lnTo>
                <a:lnTo>
                  <a:pt x="2703487" y="56997"/>
                </a:lnTo>
                <a:lnTo>
                  <a:pt x="2703487" y="56133"/>
                </a:lnTo>
                <a:lnTo>
                  <a:pt x="2698838" y="34247"/>
                </a:lnTo>
                <a:lnTo>
                  <a:pt x="2686377" y="16408"/>
                </a:lnTo>
                <a:lnTo>
                  <a:pt x="2668329" y="4398"/>
                </a:lnTo>
                <a:lnTo>
                  <a:pt x="2646921" y="0"/>
                </a:lnTo>
                <a:close/>
              </a:path>
              <a:path w="8402320" h="113664">
                <a:moveTo>
                  <a:pt x="2905950" y="0"/>
                </a:moveTo>
                <a:lnTo>
                  <a:pt x="2884360" y="4398"/>
                </a:lnTo>
                <a:lnTo>
                  <a:pt x="2866332" y="16408"/>
                </a:lnTo>
                <a:lnTo>
                  <a:pt x="2853972" y="34247"/>
                </a:lnTo>
                <a:lnTo>
                  <a:pt x="2849384" y="56133"/>
                </a:lnTo>
                <a:lnTo>
                  <a:pt x="2849384" y="56997"/>
                </a:lnTo>
                <a:lnTo>
                  <a:pt x="2853851" y="78884"/>
                </a:lnTo>
                <a:lnTo>
                  <a:pt x="2866009" y="96723"/>
                </a:lnTo>
                <a:lnTo>
                  <a:pt x="2883996" y="108732"/>
                </a:lnTo>
                <a:lnTo>
                  <a:pt x="2905950" y="113131"/>
                </a:lnTo>
                <a:lnTo>
                  <a:pt x="2927904" y="108732"/>
                </a:lnTo>
                <a:lnTo>
                  <a:pt x="2945892" y="96723"/>
                </a:lnTo>
                <a:lnTo>
                  <a:pt x="2958049" y="78884"/>
                </a:lnTo>
                <a:lnTo>
                  <a:pt x="2962516" y="56997"/>
                </a:lnTo>
                <a:lnTo>
                  <a:pt x="2962516" y="56133"/>
                </a:lnTo>
                <a:lnTo>
                  <a:pt x="2957867" y="34247"/>
                </a:lnTo>
                <a:lnTo>
                  <a:pt x="2945406" y="16408"/>
                </a:lnTo>
                <a:lnTo>
                  <a:pt x="2927358" y="4398"/>
                </a:lnTo>
                <a:lnTo>
                  <a:pt x="2905950" y="0"/>
                </a:lnTo>
                <a:close/>
              </a:path>
              <a:path w="8402320" h="113664">
                <a:moveTo>
                  <a:pt x="3164992" y="0"/>
                </a:moveTo>
                <a:lnTo>
                  <a:pt x="3143402" y="4398"/>
                </a:lnTo>
                <a:lnTo>
                  <a:pt x="3125374" y="16408"/>
                </a:lnTo>
                <a:lnTo>
                  <a:pt x="3113014" y="34247"/>
                </a:lnTo>
                <a:lnTo>
                  <a:pt x="3108426" y="56133"/>
                </a:lnTo>
                <a:lnTo>
                  <a:pt x="3108426" y="56997"/>
                </a:lnTo>
                <a:lnTo>
                  <a:pt x="3112893" y="78884"/>
                </a:lnTo>
                <a:lnTo>
                  <a:pt x="3125050" y="96723"/>
                </a:lnTo>
                <a:lnTo>
                  <a:pt x="3143038" y="108732"/>
                </a:lnTo>
                <a:lnTo>
                  <a:pt x="3164992" y="113131"/>
                </a:lnTo>
                <a:lnTo>
                  <a:pt x="3186946" y="108732"/>
                </a:lnTo>
                <a:lnTo>
                  <a:pt x="3204933" y="96723"/>
                </a:lnTo>
                <a:lnTo>
                  <a:pt x="3217091" y="78884"/>
                </a:lnTo>
                <a:lnTo>
                  <a:pt x="3221558" y="56997"/>
                </a:lnTo>
                <a:lnTo>
                  <a:pt x="3221558" y="56133"/>
                </a:lnTo>
                <a:lnTo>
                  <a:pt x="3216909" y="34247"/>
                </a:lnTo>
                <a:lnTo>
                  <a:pt x="3204448" y="16408"/>
                </a:lnTo>
                <a:lnTo>
                  <a:pt x="3186400" y="4398"/>
                </a:lnTo>
                <a:lnTo>
                  <a:pt x="3164992" y="0"/>
                </a:lnTo>
                <a:close/>
              </a:path>
              <a:path w="8402320" h="113664">
                <a:moveTo>
                  <a:pt x="3424021" y="0"/>
                </a:moveTo>
                <a:lnTo>
                  <a:pt x="3402431" y="4398"/>
                </a:lnTo>
                <a:lnTo>
                  <a:pt x="3384403" y="16408"/>
                </a:lnTo>
                <a:lnTo>
                  <a:pt x="3372043" y="34247"/>
                </a:lnTo>
                <a:lnTo>
                  <a:pt x="3367455" y="56133"/>
                </a:lnTo>
                <a:lnTo>
                  <a:pt x="3367455" y="56997"/>
                </a:lnTo>
                <a:lnTo>
                  <a:pt x="3371922" y="78884"/>
                </a:lnTo>
                <a:lnTo>
                  <a:pt x="3384080" y="96723"/>
                </a:lnTo>
                <a:lnTo>
                  <a:pt x="3402067" y="108732"/>
                </a:lnTo>
                <a:lnTo>
                  <a:pt x="3424021" y="113131"/>
                </a:lnTo>
                <a:lnTo>
                  <a:pt x="3445975" y="108732"/>
                </a:lnTo>
                <a:lnTo>
                  <a:pt x="3463963" y="96723"/>
                </a:lnTo>
                <a:lnTo>
                  <a:pt x="3476120" y="78884"/>
                </a:lnTo>
                <a:lnTo>
                  <a:pt x="3480587" y="56997"/>
                </a:lnTo>
                <a:lnTo>
                  <a:pt x="3480587" y="56133"/>
                </a:lnTo>
                <a:lnTo>
                  <a:pt x="3475938" y="34247"/>
                </a:lnTo>
                <a:lnTo>
                  <a:pt x="3463477" y="16408"/>
                </a:lnTo>
                <a:lnTo>
                  <a:pt x="3445429" y="4398"/>
                </a:lnTo>
                <a:lnTo>
                  <a:pt x="3424021" y="0"/>
                </a:lnTo>
                <a:close/>
              </a:path>
              <a:path w="8402320" h="113664">
                <a:moveTo>
                  <a:pt x="3683063" y="0"/>
                </a:moveTo>
                <a:lnTo>
                  <a:pt x="3661473" y="4398"/>
                </a:lnTo>
                <a:lnTo>
                  <a:pt x="3643445" y="16408"/>
                </a:lnTo>
                <a:lnTo>
                  <a:pt x="3631085" y="34247"/>
                </a:lnTo>
                <a:lnTo>
                  <a:pt x="3626497" y="56133"/>
                </a:lnTo>
                <a:lnTo>
                  <a:pt x="3626497" y="56997"/>
                </a:lnTo>
                <a:lnTo>
                  <a:pt x="3630964" y="78884"/>
                </a:lnTo>
                <a:lnTo>
                  <a:pt x="3643122" y="96723"/>
                </a:lnTo>
                <a:lnTo>
                  <a:pt x="3661109" y="108732"/>
                </a:lnTo>
                <a:lnTo>
                  <a:pt x="3683063" y="113131"/>
                </a:lnTo>
                <a:lnTo>
                  <a:pt x="3705017" y="108732"/>
                </a:lnTo>
                <a:lnTo>
                  <a:pt x="3723005" y="96723"/>
                </a:lnTo>
                <a:lnTo>
                  <a:pt x="3735162" y="78884"/>
                </a:lnTo>
                <a:lnTo>
                  <a:pt x="3739629" y="56997"/>
                </a:lnTo>
                <a:lnTo>
                  <a:pt x="3739629" y="56133"/>
                </a:lnTo>
                <a:lnTo>
                  <a:pt x="3734980" y="34247"/>
                </a:lnTo>
                <a:lnTo>
                  <a:pt x="3722519" y="16408"/>
                </a:lnTo>
                <a:lnTo>
                  <a:pt x="3704471" y="4398"/>
                </a:lnTo>
                <a:lnTo>
                  <a:pt x="3683063" y="0"/>
                </a:lnTo>
                <a:close/>
              </a:path>
              <a:path w="8402320" h="113664">
                <a:moveTo>
                  <a:pt x="3942092" y="0"/>
                </a:moveTo>
                <a:lnTo>
                  <a:pt x="3920502" y="4398"/>
                </a:lnTo>
                <a:lnTo>
                  <a:pt x="3902475" y="16408"/>
                </a:lnTo>
                <a:lnTo>
                  <a:pt x="3890114" y="34247"/>
                </a:lnTo>
                <a:lnTo>
                  <a:pt x="3885526" y="56133"/>
                </a:lnTo>
                <a:lnTo>
                  <a:pt x="3885526" y="56997"/>
                </a:lnTo>
                <a:lnTo>
                  <a:pt x="3889993" y="78884"/>
                </a:lnTo>
                <a:lnTo>
                  <a:pt x="3902151" y="96723"/>
                </a:lnTo>
                <a:lnTo>
                  <a:pt x="3920138" y="108732"/>
                </a:lnTo>
                <a:lnTo>
                  <a:pt x="3942092" y="113131"/>
                </a:lnTo>
                <a:lnTo>
                  <a:pt x="3964047" y="108732"/>
                </a:lnTo>
                <a:lnTo>
                  <a:pt x="3982034" y="96723"/>
                </a:lnTo>
                <a:lnTo>
                  <a:pt x="3994192" y="78884"/>
                </a:lnTo>
                <a:lnTo>
                  <a:pt x="3998658" y="56997"/>
                </a:lnTo>
                <a:lnTo>
                  <a:pt x="3998658" y="56133"/>
                </a:lnTo>
                <a:lnTo>
                  <a:pt x="3994009" y="34247"/>
                </a:lnTo>
                <a:lnTo>
                  <a:pt x="3981548" y="16408"/>
                </a:lnTo>
                <a:lnTo>
                  <a:pt x="3963500" y="4398"/>
                </a:lnTo>
                <a:lnTo>
                  <a:pt x="3942092" y="0"/>
                </a:lnTo>
                <a:close/>
              </a:path>
              <a:path w="8402320" h="113664">
                <a:moveTo>
                  <a:pt x="4201134" y="0"/>
                </a:moveTo>
                <a:lnTo>
                  <a:pt x="4179544" y="4398"/>
                </a:lnTo>
                <a:lnTo>
                  <a:pt x="4161516" y="16408"/>
                </a:lnTo>
                <a:lnTo>
                  <a:pt x="4149156" y="34247"/>
                </a:lnTo>
                <a:lnTo>
                  <a:pt x="4144568" y="56133"/>
                </a:lnTo>
                <a:lnTo>
                  <a:pt x="4144568" y="56997"/>
                </a:lnTo>
                <a:lnTo>
                  <a:pt x="4149035" y="78884"/>
                </a:lnTo>
                <a:lnTo>
                  <a:pt x="4161193" y="96723"/>
                </a:lnTo>
                <a:lnTo>
                  <a:pt x="4179180" y="108732"/>
                </a:lnTo>
                <a:lnTo>
                  <a:pt x="4201134" y="113131"/>
                </a:lnTo>
                <a:lnTo>
                  <a:pt x="4223088" y="108732"/>
                </a:lnTo>
                <a:lnTo>
                  <a:pt x="4241076" y="96723"/>
                </a:lnTo>
                <a:lnTo>
                  <a:pt x="4253233" y="78884"/>
                </a:lnTo>
                <a:lnTo>
                  <a:pt x="4257700" y="56997"/>
                </a:lnTo>
                <a:lnTo>
                  <a:pt x="4257700" y="56133"/>
                </a:lnTo>
                <a:lnTo>
                  <a:pt x="4253051" y="34247"/>
                </a:lnTo>
                <a:lnTo>
                  <a:pt x="4240590" y="16408"/>
                </a:lnTo>
                <a:lnTo>
                  <a:pt x="4222542" y="4398"/>
                </a:lnTo>
                <a:lnTo>
                  <a:pt x="4201134" y="0"/>
                </a:lnTo>
                <a:close/>
              </a:path>
              <a:path w="8402320" h="113664">
                <a:moveTo>
                  <a:pt x="4460163" y="0"/>
                </a:moveTo>
                <a:lnTo>
                  <a:pt x="4438573" y="4398"/>
                </a:lnTo>
                <a:lnTo>
                  <a:pt x="4420546" y="16408"/>
                </a:lnTo>
                <a:lnTo>
                  <a:pt x="4408185" y="34247"/>
                </a:lnTo>
                <a:lnTo>
                  <a:pt x="4403598" y="56133"/>
                </a:lnTo>
                <a:lnTo>
                  <a:pt x="4403598" y="56997"/>
                </a:lnTo>
                <a:lnTo>
                  <a:pt x="4408064" y="78884"/>
                </a:lnTo>
                <a:lnTo>
                  <a:pt x="4420222" y="96723"/>
                </a:lnTo>
                <a:lnTo>
                  <a:pt x="4438209" y="108732"/>
                </a:lnTo>
                <a:lnTo>
                  <a:pt x="4460163" y="113131"/>
                </a:lnTo>
                <a:lnTo>
                  <a:pt x="4482118" y="108732"/>
                </a:lnTo>
                <a:lnTo>
                  <a:pt x="4500105" y="96723"/>
                </a:lnTo>
                <a:lnTo>
                  <a:pt x="4512263" y="78884"/>
                </a:lnTo>
                <a:lnTo>
                  <a:pt x="4516729" y="56997"/>
                </a:lnTo>
                <a:lnTo>
                  <a:pt x="4516729" y="56133"/>
                </a:lnTo>
                <a:lnTo>
                  <a:pt x="4512081" y="34247"/>
                </a:lnTo>
                <a:lnTo>
                  <a:pt x="4499619" y="16408"/>
                </a:lnTo>
                <a:lnTo>
                  <a:pt x="4481571" y="4398"/>
                </a:lnTo>
                <a:lnTo>
                  <a:pt x="4460163" y="0"/>
                </a:lnTo>
                <a:close/>
              </a:path>
              <a:path w="8402320" h="113664">
                <a:moveTo>
                  <a:pt x="4719205" y="0"/>
                </a:moveTo>
                <a:lnTo>
                  <a:pt x="4697615" y="4398"/>
                </a:lnTo>
                <a:lnTo>
                  <a:pt x="4679588" y="16408"/>
                </a:lnTo>
                <a:lnTo>
                  <a:pt x="4667227" y="34247"/>
                </a:lnTo>
                <a:lnTo>
                  <a:pt x="4662639" y="56133"/>
                </a:lnTo>
                <a:lnTo>
                  <a:pt x="4662639" y="56997"/>
                </a:lnTo>
                <a:lnTo>
                  <a:pt x="4667106" y="78884"/>
                </a:lnTo>
                <a:lnTo>
                  <a:pt x="4679264" y="96723"/>
                </a:lnTo>
                <a:lnTo>
                  <a:pt x="4697251" y="108732"/>
                </a:lnTo>
                <a:lnTo>
                  <a:pt x="4719205" y="113131"/>
                </a:lnTo>
                <a:lnTo>
                  <a:pt x="4741160" y="108732"/>
                </a:lnTo>
                <a:lnTo>
                  <a:pt x="4759147" y="96723"/>
                </a:lnTo>
                <a:lnTo>
                  <a:pt x="4771305" y="78884"/>
                </a:lnTo>
                <a:lnTo>
                  <a:pt x="4775771" y="56997"/>
                </a:lnTo>
                <a:lnTo>
                  <a:pt x="4775771" y="56133"/>
                </a:lnTo>
                <a:lnTo>
                  <a:pt x="4771122" y="34247"/>
                </a:lnTo>
                <a:lnTo>
                  <a:pt x="4758661" y="16408"/>
                </a:lnTo>
                <a:lnTo>
                  <a:pt x="4740613" y="4398"/>
                </a:lnTo>
                <a:lnTo>
                  <a:pt x="4719205" y="0"/>
                </a:lnTo>
                <a:close/>
              </a:path>
              <a:path w="8402320" h="113664">
                <a:moveTo>
                  <a:pt x="4978234" y="0"/>
                </a:moveTo>
                <a:lnTo>
                  <a:pt x="4956644" y="4398"/>
                </a:lnTo>
                <a:lnTo>
                  <a:pt x="4938617" y="16408"/>
                </a:lnTo>
                <a:lnTo>
                  <a:pt x="4926256" y="34247"/>
                </a:lnTo>
                <a:lnTo>
                  <a:pt x="4921669" y="56133"/>
                </a:lnTo>
                <a:lnTo>
                  <a:pt x="4921669" y="56997"/>
                </a:lnTo>
                <a:lnTo>
                  <a:pt x="4926135" y="78884"/>
                </a:lnTo>
                <a:lnTo>
                  <a:pt x="4938293" y="96723"/>
                </a:lnTo>
                <a:lnTo>
                  <a:pt x="4956280" y="108732"/>
                </a:lnTo>
                <a:lnTo>
                  <a:pt x="4978234" y="113131"/>
                </a:lnTo>
                <a:lnTo>
                  <a:pt x="5000189" y="108732"/>
                </a:lnTo>
                <a:lnTo>
                  <a:pt x="5018176" y="96723"/>
                </a:lnTo>
                <a:lnTo>
                  <a:pt x="5030334" y="78884"/>
                </a:lnTo>
                <a:lnTo>
                  <a:pt x="5034800" y="56997"/>
                </a:lnTo>
                <a:lnTo>
                  <a:pt x="5034800" y="56133"/>
                </a:lnTo>
                <a:lnTo>
                  <a:pt x="5030152" y="34247"/>
                </a:lnTo>
                <a:lnTo>
                  <a:pt x="5017690" y="16408"/>
                </a:lnTo>
                <a:lnTo>
                  <a:pt x="4999642" y="4398"/>
                </a:lnTo>
                <a:lnTo>
                  <a:pt x="4978234" y="0"/>
                </a:lnTo>
                <a:close/>
              </a:path>
              <a:path w="8402320" h="113664">
                <a:moveTo>
                  <a:pt x="5237276" y="0"/>
                </a:moveTo>
                <a:lnTo>
                  <a:pt x="5215686" y="4398"/>
                </a:lnTo>
                <a:lnTo>
                  <a:pt x="5197659" y="16408"/>
                </a:lnTo>
                <a:lnTo>
                  <a:pt x="5185298" y="34247"/>
                </a:lnTo>
                <a:lnTo>
                  <a:pt x="5180711" y="56133"/>
                </a:lnTo>
                <a:lnTo>
                  <a:pt x="5180711" y="56997"/>
                </a:lnTo>
                <a:lnTo>
                  <a:pt x="5185177" y="78884"/>
                </a:lnTo>
                <a:lnTo>
                  <a:pt x="5197335" y="96723"/>
                </a:lnTo>
                <a:lnTo>
                  <a:pt x="5215322" y="108732"/>
                </a:lnTo>
                <a:lnTo>
                  <a:pt x="5237276" y="113131"/>
                </a:lnTo>
                <a:lnTo>
                  <a:pt x="5259231" y="108732"/>
                </a:lnTo>
                <a:lnTo>
                  <a:pt x="5277218" y="96723"/>
                </a:lnTo>
                <a:lnTo>
                  <a:pt x="5289376" y="78884"/>
                </a:lnTo>
                <a:lnTo>
                  <a:pt x="5293842" y="56997"/>
                </a:lnTo>
                <a:lnTo>
                  <a:pt x="5293842" y="56133"/>
                </a:lnTo>
                <a:lnTo>
                  <a:pt x="5289194" y="34247"/>
                </a:lnTo>
                <a:lnTo>
                  <a:pt x="5276732" y="16408"/>
                </a:lnTo>
                <a:lnTo>
                  <a:pt x="5258684" y="4398"/>
                </a:lnTo>
                <a:lnTo>
                  <a:pt x="5237276" y="0"/>
                </a:lnTo>
                <a:close/>
              </a:path>
              <a:path w="8402320" h="113664">
                <a:moveTo>
                  <a:pt x="5496306" y="0"/>
                </a:moveTo>
                <a:lnTo>
                  <a:pt x="5474716" y="4398"/>
                </a:lnTo>
                <a:lnTo>
                  <a:pt x="5456688" y="16408"/>
                </a:lnTo>
                <a:lnTo>
                  <a:pt x="5444328" y="34247"/>
                </a:lnTo>
                <a:lnTo>
                  <a:pt x="5439740" y="56133"/>
                </a:lnTo>
                <a:lnTo>
                  <a:pt x="5439740" y="56997"/>
                </a:lnTo>
                <a:lnTo>
                  <a:pt x="5444206" y="78884"/>
                </a:lnTo>
                <a:lnTo>
                  <a:pt x="5456364" y="96723"/>
                </a:lnTo>
                <a:lnTo>
                  <a:pt x="5474351" y="108732"/>
                </a:lnTo>
                <a:lnTo>
                  <a:pt x="5496306" y="113131"/>
                </a:lnTo>
                <a:lnTo>
                  <a:pt x="5518260" y="108732"/>
                </a:lnTo>
                <a:lnTo>
                  <a:pt x="5536247" y="96723"/>
                </a:lnTo>
                <a:lnTo>
                  <a:pt x="5548405" y="78884"/>
                </a:lnTo>
                <a:lnTo>
                  <a:pt x="5552871" y="56997"/>
                </a:lnTo>
                <a:lnTo>
                  <a:pt x="5552871" y="56133"/>
                </a:lnTo>
                <a:lnTo>
                  <a:pt x="5548223" y="34247"/>
                </a:lnTo>
                <a:lnTo>
                  <a:pt x="5535761" y="16408"/>
                </a:lnTo>
                <a:lnTo>
                  <a:pt x="5517713" y="4398"/>
                </a:lnTo>
                <a:lnTo>
                  <a:pt x="5496306" y="0"/>
                </a:lnTo>
                <a:close/>
              </a:path>
              <a:path w="8402320" h="113664">
                <a:moveTo>
                  <a:pt x="5755347" y="0"/>
                </a:moveTo>
                <a:lnTo>
                  <a:pt x="5733757" y="4398"/>
                </a:lnTo>
                <a:lnTo>
                  <a:pt x="5715730" y="16408"/>
                </a:lnTo>
                <a:lnTo>
                  <a:pt x="5703369" y="34247"/>
                </a:lnTo>
                <a:lnTo>
                  <a:pt x="5698782" y="56133"/>
                </a:lnTo>
                <a:lnTo>
                  <a:pt x="5698782" y="56997"/>
                </a:lnTo>
                <a:lnTo>
                  <a:pt x="5703248" y="78884"/>
                </a:lnTo>
                <a:lnTo>
                  <a:pt x="5715406" y="96723"/>
                </a:lnTo>
                <a:lnTo>
                  <a:pt x="5733393" y="108732"/>
                </a:lnTo>
                <a:lnTo>
                  <a:pt x="5755347" y="113131"/>
                </a:lnTo>
                <a:lnTo>
                  <a:pt x="5777302" y="108732"/>
                </a:lnTo>
                <a:lnTo>
                  <a:pt x="5795289" y="96723"/>
                </a:lnTo>
                <a:lnTo>
                  <a:pt x="5807447" y="78884"/>
                </a:lnTo>
                <a:lnTo>
                  <a:pt x="5811913" y="56997"/>
                </a:lnTo>
                <a:lnTo>
                  <a:pt x="5811913" y="56133"/>
                </a:lnTo>
                <a:lnTo>
                  <a:pt x="5807265" y="34247"/>
                </a:lnTo>
                <a:lnTo>
                  <a:pt x="5794803" y="16408"/>
                </a:lnTo>
                <a:lnTo>
                  <a:pt x="5776755" y="4398"/>
                </a:lnTo>
                <a:lnTo>
                  <a:pt x="5755347" y="0"/>
                </a:lnTo>
                <a:close/>
              </a:path>
              <a:path w="8402320" h="113664">
                <a:moveTo>
                  <a:pt x="6014377" y="0"/>
                </a:moveTo>
                <a:lnTo>
                  <a:pt x="5992787" y="4398"/>
                </a:lnTo>
                <a:lnTo>
                  <a:pt x="5974759" y="16408"/>
                </a:lnTo>
                <a:lnTo>
                  <a:pt x="5962399" y="34247"/>
                </a:lnTo>
                <a:lnTo>
                  <a:pt x="5957811" y="56133"/>
                </a:lnTo>
                <a:lnTo>
                  <a:pt x="5957811" y="56997"/>
                </a:lnTo>
                <a:lnTo>
                  <a:pt x="5962277" y="78884"/>
                </a:lnTo>
                <a:lnTo>
                  <a:pt x="5974435" y="96723"/>
                </a:lnTo>
                <a:lnTo>
                  <a:pt x="5992422" y="108732"/>
                </a:lnTo>
                <a:lnTo>
                  <a:pt x="6014377" y="113131"/>
                </a:lnTo>
                <a:lnTo>
                  <a:pt x="6036331" y="108732"/>
                </a:lnTo>
                <a:lnTo>
                  <a:pt x="6054318" y="96723"/>
                </a:lnTo>
                <a:lnTo>
                  <a:pt x="6066476" y="78884"/>
                </a:lnTo>
                <a:lnTo>
                  <a:pt x="6070942" y="56997"/>
                </a:lnTo>
                <a:lnTo>
                  <a:pt x="6070942" y="56133"/>
                </a:lnTo>
                <a:lnTo>
                  <a:pt x="6066294" y="34247"/>
                </a:lnTo>
                <a:lnTo>
                  <a:pt x="6053832" y="16408"/>
                </a:lnTo>
                <a:lnTo>
                  <a:pt x="6035784" y="4398"/>
                </a:lnTo>
                <a:lnTo>
                  <a:pt x="6014377" y="0"/>
                </a:lnTo>
                <a:close/>
              </a:path>
              <a:path w="8402320" h="113664">
                <a:moveTo>
                  <a:pt x="6273419" y="0"/>
                </a:moveTo>
                <a:lnTo>
                  <a:pt x="6251829" y="4398"/>
                </a:lnTo>
                <a:lnTo>
                  <a:pt x="6233801" y="16408"/>
                </a:lnTo>
                <a:lnTo>
                  <a:pt x="6221441" y="34247"/>
                </a:lnTo>
                <a:lnTo>
                  <a:pt x="6216853" y="56133"/>
                </a:lnTo>
                <a:lnTo>
                  <a:pt x="6216853" y="56997"/>
                </a:lnTo>
                <a:lnTo>
                  <a:pt x="6221319" y="78884"/>
                </a:lnTo>
                <a:lnTo>
                  <a:pt x="6233477" y="96723"/>
                </a:lnTo>
                <a:lnTo>
                  <a:pt x="6251464" y="108732"/>
                </a:lnTo>
                <a:lnTo>
                  <a:pt x="6273419" y="113131"/>
                </a:lnTo>
                <a:lnTo>
                  <a:pt x="6295373" y="108732"/>
                </a:lnTo>
                <a:lnTo>
                  <a:pt x="6313360" y="96723"/>
                </a:lnTo>
                <a:lnTo>
                  <a:pt x="6325518" y="78884"/>
                </a:lnTo>
                <a:lnTo>
                  <a:pt x="6329984" y="56997"/>
                </a:lnTo>
                <a:lnTo>
                  <a:pt x="6329984" y="56133"/>
                </a:lnTo>
                <a:lnTo>
                  <a:pt x="6325336" y="34247"/>
                </a:lnTo>
                <a:lnTo>
                  <a:pt x="6312874" y="16408"/>
                </a:lnTo>
                <a:lnTo>
                  <a:pt x="6294826" y="4398"/>
                </a:lnTo>
                <a:lnTo>
                  <a:pt x="6273419" y="0"/>
                </a:lnTo>
                <a:close/>
              </a:path>
              <a:path w="8402320" h="113664">
                <a:moveTo>
                  <a:pt x="6532448" y="0"/>
                </a:moveTo>
                <a:lnTo>
                  <a:pt x="6510858" y="4398"/>
                </a:lnTo>
                <a:lnTo>
                  <a:pt x="6492830" y="16408"/>
                </a:lnTo>
                <a:lnTo>
                  <a:pt x="6480470" y="34247"/>
                </a:lnTo>
                <a:lnTo>
                  <a:pt x="6475882" y="56133"/>
                </a:lnTo>
                <a:lnTo>
                  <a:pt x="6475882" y="56997"/>
                </a:lnTo>
                <a:lnTo>
                  <a:pt x="6480348" y="78884"/>
                </a:lnTo>
                <a:lnTo>
                  <a:pt x="6492506" y="96723"/>
                </a:lnTo>
                <a:lnTo>
                  <a:pt x="6510493" y="108732"/>
                </a:lnTo>
                <a:lnTo>
                  <a:pt x="6532448" y="113131"/>
                </a:lnTo>
                <a:lnTo>
                  <a:pt x="6554402" y="108732"/>
                </a:lnTo>
                <a:lnTo>
                  <a:pt x="6572389" y="96723"/>
                </a:lnTo>
                <a:lnTo>
                  <a:pt x="6584547" y="78884"/>
                </a:lnTo>
                <a:lnTo>
                  <a:pt x="6589013" y="56997"/>
                </a:lnTo>
                <a:lnTo>
                  <a:pt x="6589013" y="56133"/>
                </a:lnTo>
                <a:lnTo>
                  <a:pt x="6584365" y="34247"/>
                </a:lnTo>
                <a:lnTo>
                  <a:pt x="6571903" y="16408"/>
                </a:lnTo>
                <a:lnTo>
                  <a:pt x="6553856" y="4398"/>
                </a:lnTo>
                <a:lnTo>
                  <a:pt x="6532448" y="0"/>
                </a:lnTo>
                <a:close/>
              </a:path>
              <a:path w="8402320" h="113664">
                <a:moveTo>
                  <a:pt x="6791490" y="0"/>
                </a:moveTo>
                <a:lnTo>
                  <a:pt x="6769900" y="4398"/>
                </a:lnTo>
                <a:lnTo>
                  <a:pt x="6751872" y="16408"/>
                </a:lnTo>
                <a:lnTo>
                  <a:pt x="6739512" y="34247"/>
                </a:lnTo>
                <a:lnTo>
                  <a:pt x="6734924" y="56133"/>
                </a:lnTo>
                <a:lnTo>
                  <a:pt x="6734924" y="56997"/>
                </a:lnTo>
                <a:lnTo>
                  <a:pt x="6739390" y="78884"/>
                </a:lnTo>
                <a:lnTo>
                  <a:pt x="6751548" y="96723"/>
                </a:lnTo>
                <a:lnTo>
                  <a:pt x="6769535" y="108732"/>
                </a:lnTo>
                <a:lnTo>
                  <a:pt x="6791490" y="113131"/>
                </a:lnTo>
                <a:lnTo>
                  <a:pt x="6813444" y="108732"/>
                </a:lnTo>
                <a:lnTo>
                  <a:pt x="6831431" y="96723"/>
                </a:lnTo>
                <a:lnTo>
                  <a:pt x="6843589" y="78884"/>
                </a:lnTo>
                <a:lnTo>
                  <a:pt x="6848055" y="56997"/>
                </a:lnTo>
                <a:lnTo>
                  <a:pt x="6848055" y="56133"/>
                </a:lnTo>
                <a:lnTo>
                  <a:pt x="6843407" y="34247"/>
                </a:lnTo>
                <a:lnTo>
                  <a:pt x="6830945" y="16408"/>
                </a:lnTo>
                <a:lnTo>
                  <a:pt x="6812897" y="4398"/>
                </a:lnTo>
                <a:lnTo>
                  <a:pt x="6791490" y="0"/>
                </a:lnTo>
                <a:close/>
              </a:path>
              <a:path w="8402320" h="113664">
                <a:moveTo>
                  <a:pt x="7050519" y="0"/>
                </a:moveTo>
                <a:lnTo>
                  <a:pt x="7028929" y="4398"/>
                </a:lnTo>
                <a:lnTo>
                  <a:pt x="7010901" y="16408"/>
                </a:lnTo>
                <a:lnTo>
                  <a:pt x="6998541" y="34247"/>
                </a:lnTo>
                <a:lnTo>
                  <a:pt x="6993953" y="56133"/>
                </a:lnTo>
                <a:lnTo>
                  <a:pt x="6993953" y="56997"/>
                </a:lnTo>
                <a:lnTo>
                  <a:pt x="6998419" y="78884"/>
                </a:lnTo>
                <a:lnTo>
                  <a:pt x="7010577" y="96723"/>
                </a:lnTo>
                <a:lnTo>
                  <a:pt x="7028564" y="108732"/>
                </a:lnTo>
                <a:lnTo>
                  <a:pt x="7050519" y="113131"/>
                </a:lnTo>
                <a:lnTo>
                  <a:pt x="7072473" y="108732"/>
                </a:lnTo>
                <a:lnTo>
                  <a:pt x="7090460" y="96723"/>
                </a:lnTo>
                <a:lnTo>
                  <a:pt x="7102618" y="78884"/>
                </a:lnTo>
                <a:lnTo>
                  <a:pt x="7107085" y="56997"/>
                </a:lnTo>
                <a:lnTo>
                  <a:pt x="7107085" y="56133"/>
                </a:lnTo>
                <a:lnTo>
                  <a:pt x="7102436" y="34247"/>
                </a:lnTo>
                <a:lnTo>
                  <a:pt x="7089975" y="16408"/>
                </a:lnTo>
                <a:lnTo>
                  <a:pt x="7071927" y="4398"/>
                </a:lnTo>
                <a:lnTo>
                  <a:pt x="7050519" y="0"/>
                </a:lnTo>
                <a:close/>
              </a:path>
              <a:path w="8402320" h="113664">
                <a:moveTo>
                  <a:pt x="7309561" y="0"/>
                </a:moveTo>
                <a:lnTo>
                  <a:pt x="7287971" y="4398"/>
                </a:lnTo>
                <a:lnTo>
                  <a:pt x="7269943" y="16408"/>
                </a:lnTo>
                <a:lnTo>
                  <a:pt x="7257583" y="34247"/>
                </a:lnTo>
                <a:lnTo>
                  <a:pt x="7252995" y="56133"/>
                </a:lnTo>
                <a:lnTo>
                  <a:pt x="7252995" y="56997"/>
                </a:lnTo>
                <a:lnTo>
                  <a:pt x="7257461" y="78884"/>
                </a:lnTo>
                <a:lnTo>
                  <a:pt x="7269619" y="96723"/>
                </a:lnTo>
                <a:lnTo>
                  <a:pt x="7287606" y="108732"/>
                </a:lnTo>
                <a:lnTo>
                  <a:pt x="7309561" y="113131"/>
                </a:lnTo>
                <a:lnTo>
                  <a:pt x="7331515" y="108732"/>
                </a:lnTo>
                <a:lnTo>
                  <a:pt x="7349502" y="96723"/>
                </a:lnTo>
                <a:lnTo>
                  <a:pt x="7361660" y="78884"/>
                </a:lnTo>
                <a:lnTo>
                  <a:pt x="7366127" y="56997"/>
                </a:lnTo>
                <a:lnTo>
                  <a:pt x="7366127" y="56133"/>
                </a:lnTo>
                <a:lnTo>
                  <a:pt x="7361478" y="34247"/>
                </a:lnTo>
                <a:lnTo>
                  <a:pt x="7349016" y="16408"/>
                </a:lnTo>
                <a:lnTo>
                  <a:pt x="7330969" y="4398"/>
                </a:lnTo>
                <a:lnTo>
                  <a:pt x="7309561" y="0"/>
                </a:lnTo>
                <a:close/>
              </a:path>
              <a:path w="8402320" h="113664">
                <a:moveTo>
                  <a:pt x="7568590" y="0"/>
                </a:moveTo>
                <a:lnTo>
                  <a:pt x="7547000" y="4398"/>
                </a:lnTo>
                <a:lnTo>
                  <a:pt x="7528972" y="16408"/>
                </a:lnTo>
                <a:lnTo>
                  <a:pt x="7516612" y="34247"/>
                </a:lnTo>
                <a:lnTo>
                  <a:pt x="7512024" y="56133"/>
                </a:lnTo>
                <a:lnTo>
                  <a:pt x="7512024" y="56997"/>
                </a:lnTo>
                <a:lnTo>
                  <a:pt x="7516491" y="78884"/>
                </a:lnTo>
                <a:lnTo>
                  <a:pt x="7528648" y="96723"/>
                </a:lnTo>
                <a:lnTo>
                  <a:pt x="7546636" y="108732"/>
                </a:lnTo>
                <a:lnTo>
                  <a:pt x="7568590" y="113131"/>
                </a:lnTo>
                <a:lnTo>
                  <a:pt x="7590544" y="108732"/>
                </a:lnTo>
                <a:lnTo>
                  <a:pt x="7608531" y="96723"/>
                </a:lnTo>
                <a:lnTo>
                  <a:pt x="7620689" y="78884"/>
                </a:lnTo>
                <a:lnTo>
                  <a:pt x="7625156" y="56997"/>
                </a:lnTo>
                <a:lnTo>
                  <a:pt x="7625156" y="56133"/>
                </a:lnTo>
                <a:lnTo>
                  <a:pt x="7620507" y="34247"/>
                </a:lnTo>
                <a:lnTo>
                  <a:pt x="7608046" y="16408"/>
                </a:lnTo>
                <a:lnTo>
                  <a:pt x="7589998" y="4398"/>
                </a:lnTo>
                <a:lnTo>
                  <a:pt x="7568590" y="0"/>
                </a:lnTo>
                <a:close/>
              </a:path>
              <a:path w="8402320" h="113664">
                <a:moveTo>
                  <a:pt x="7827632" y="0"/>
                </a:moveTo>
                <a:lnTo>
                  <a:pt x="7806042" y="4398"/>
                </a:lnTo>
                <a:lnTo>
                  <a:pt x="7788014" y="16408"/>
                </a:lnTo>
                <a:lnTo>
                  <a:pt x="7775654" y="34247"/>
                </a:lnTo>
                <a:lnTo>
                  <a:pt x="7771066" y="56133"/>
                </a:lnTo>
                <a:lnTo>
                  <a:pt x="7771066" y="56997"/>
                </a:lnTo>
                <a:lnTo>
                  <a:pt x="7775532" y="78884"/>
                </a:lnTo>
                <a:lnTo>
                  <a:pt x="7787690" y="96723"/>
                </a:lnTo>
                <a:lnTo>
                  <a:pt x="7805677" y="108732"/>
                </a:lnTo>
                <a:lnTo>
                  <a:pt x="7827632" y="113131"/>
                </a:lnTo>
                <a:lnTo>
                  <a:pt x="7849586" y="108732"/>
                </a:lnTo>
                <a:lnTo>
                  <a:pt x="7867573" y="96723"/>
                </a:lnTo>
                <a:lnTo>
                  <a:pt x="7879731" y="78884"/>
                </a:lnTo>
                <a:lnTo>
                  <a:pt x="7884198" y="56997"/>
                </a:lnTo>
                <a:lnTo>
                  <a:pt x="7884198" y="56133"/>
                </a:lnTo>
                <a:lnTo>
                  <a:pt x="7879549" y="34247"/>
                </a:lnTo>
                <a:lnTo>
                  <a:pt x="7867088" y="16408"/>
                </a:lnTo>
                <a:lnTo>
                  <a:pt x="7849040" y="4398"/>
                </a:lnTo>
                <a:lnTo>
                  <a:pt x="7827632" y="0"/>
                </a:lnTo>
                <a:close/>
              </a:path>
              <a:path w="8402320" h="113664">
                <a:moveTo>
                  <a:pt x="8086661" y="0"/>
                </a:moveTo>
                <a:lnTo>
                  <a:pt x="8065071" y="4398"/>
                </a:lnTo>
                <a:lnTo>
                  <a:pt x="8047043" y="16408"/>
                </a:lnTo>
                <a:lnTo>
                  <a:pt x="8034683" y="34247"/>
                </a:lnTo>
                <a:lnTo>
                  <a:pt x="8030095" y="56133"/>
                </a:lnTo>
                <a:lnTo>
                  <a:pt x="8030095" y="56997"/>
                </a:lnTo>
                <a:lnTo>
                  <a:pt x="8034562" y="78884"/>
                </a:lnTo>
                <a:lnTo>
                  <a:pt x="8046719" y="96723"/>
                </a:lnTo>
                <a:lnTo>
                  <a:pt x="8064707" y="108732"/>
                </a:lnTo>
                <a:lnTo>
                  <a:pt x="8086661" y="113131"/>
                </a:lnTo>
                <a:lnTo>
                  <a:pt x="8108615" y="108732"/>
                </a:lnTo>
                <a:lnTo>
                  <a:pt x="8126603" y="96723"/>
                </a:lnTo>
                <a:lnTo>
                  <a:pt x="8138760" y="78884"/>
                </a:lnTo>
                <a:lnTo>
                  <a:pt x="8143227" y="56997"/>
                </a:lnTo>
                <a:lnTo>
                  <a:pt x="8143227" y="56133"/>
                </a:lnTo>
                <a:lnTo>
                  <a:pt x="8138578" y="34247"/>
                </a:lnTo>
                <a:lnTo>
                  <a:pt x="8126117" y="16408"/>
                </a:lnTo>
                <a:lnTo>
                  <a:pt x="8108069" y="4398"/>
                </a:lnTo>
                <a:lnTo>
                  <a:pt x="8086661" y="0"/>
                </a:lnTo>
                <a:close/>
              </a:path>
              <a:path w="8402320" h="113664">
                <a:moveTo>
                  <a:pt x="8345703" y="0"/>
                </a:moveTo>
                <a:lnTo>
                  <a:pt x="8324113" y="4398"/>
                </a:lnTo>
                <a:lnTo>
                  <a:pt x="8306085" y="16408"/>
                </a:lnTo>
                <a:lnTo>
                  <a:pt x="8293725" y="34247"/>
                </a:lnTo>
                <a:lnTo>
                  <a:pt x="8289137" y="56133"/>
                </a:lnTo>
                <a:lnTo>
                  <a:pt x="8289137" y="56997"/>
                </a:lnTo>
                <a:lnTo>
                  <a:pt x="8293604" y="78884"/>
                </a:lnTo>
                <a:lnTo>
                  <a:pt x="8305761" y="96723"/>
                </a:lnTo>
                <a:lnTo>
                  <a:pt x="8323749" y="108732"/>
                </a:lnTo>
                <a:lnTo>
                  <a:pt x="8345703" y="113131"/>
                </a:lnTo>
                <a:lnTo>
                  <a:pt x="8367657" y="108732"/>
                </a:lnTo>
                <a:lnTo>
                  <a:pt x="8385644" y="96723"/>
                </a:lnTo>
                <a:lnTo>
                  <a:pt x="8397802" y="78884"/>
                </a:lnTo>
                <a:lnTo>
                  <a:pt x="8402269" y="56997"/>
                </a:lnTo>
                <a:lnTo>
                  <a:pt x="8402269" y="56133"/>
                </a:lnTo>
                <a:lnTo>
                  <a:pt x="8397620" y="34247"/>
                </a:lnTo>
                <a:lnTo>
                  <a:pt x="8385159" y="16408"/>
                </a:lnTo>
                <a:lnTo>
                  <a:pt x="8367111" y="4398"/>
                </a:lnTo>
                <a:lnTo>
                  <a:pt x="8345703" y="0"/>
                </a:lnTo>
                <a:close/>
              </a:path>
            </a:pathLst>
          </a:custGeom>
          <a:solidFill>
            <a:srgbClr val="E2E3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93B03AD-8FA4-24BE-7AA8-423BB3FF6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8" r="87106"/>
          <a:stretch>
            <a:fillRect/>
          </a:stretch>
        </p:blipFill>
        <p:spPr bwMode="auto">
          <a:xfrm>
            <a:off x="8031163" y="6022975"/>
            <a:ext cx="823912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3DCCDBFB-E5B0-908B-0E57-B0FC1894E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9" r="35178"/>
          <a:stretch>
            <a:fillRect/>
          </a:stretch>
        </p:blipFill>
        <p:spPr bwMode="auto">
          <a:xfrm>
            <a:off x="371475" y="5953125"/>
            <a:ext cx="639763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9DFD38C-7B84-871C-3C41-EE8FC7EA31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733800"/>
            <a:ext cx="758825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09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84B138-3AAD-9A15-B32C-DC6BDBD6977C}"/>
              </a:ext>
            </a:extLst>
          </p:cNvPr>
          <p:cNvSpPr txBox="1">
            <a:spLocks/>
          </p:cNvSpPr>
          <p:nvPr userDrawn="1"/>
        </p:nvSpPr>
        <p:spPr>
          <a:xfrm>
            <a:off x="7924800" y="6264275"/>
            <a:ext cx="762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16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3481A31-44C4-DE05-679C-E1AD5E4D0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50938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57200" y="1295400"/>
            <a:ext cx="39624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6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0FE697C-7DE9-28FC-141B-05A3D4D652B4}"/>
              </a:ext>
            </a:extLst>
          </p:cNvPr>
          <p:cNvSpPr txBox="1">
            <a:spLocks/>
          </p:cNvSpPr>
          <p:nvPr userDrawn="1"/>
        </p:nvSpPr>
        <p:spPr>
          <a:xfrm>
            <a:off x="7924800" y="6264275"/>
            <a:ext cx="762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4A1F088-D9DF-49C3-9CA6-925F89567B11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1CFC8DC-D54C-BD03-52AD-0DB8F8F21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50938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295400"/>
            <a:ext cx="39624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1357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25E04F6-F379-AD2E-431E-EE76CC3C23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50938"/>
            <a:ext cx="804545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9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95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775BE4-86A9-5343-1902-3EB1D5BE709A}"/>
              </a:ext>
            </a:extLst>
          </p:cNvPr>
          <p:cNvSpPr txBox="1">
            <a:spLocks/>
          </p:cNvSpPr>
          <p:nvPr userDrawn="1"/>
        </p:nvSpPr>
        <p:spPr>
          <a:xfrm>
            <a:off x="7924800" y="6264275"/>
            <a:ext cx="762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5228CBA-A812-4EA8-BDB1-CE39C8422CE6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0563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9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0E45AB-ED0B-034E-B4C0-112F45A221A3}"/>
              </a:ext>
            </a:extLst>
          </p:cNvPr>
          <p:cNvSpPr txBox="1">
            <a:spLocks/>
          </p:cNvSpPr>
          <p:nvPr userDrawn="1"/>
        </p:nvSpPr>
        <p:spPr>
          <a:xfrm>
            <a:off x="7924800" y="6264275"/>
            <a:ext cx="762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18D7883-0247-4E13-A01E-BF069057BC0D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92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422AAF8-F2F6-9A85-41AF-B0D07ECDF7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3C3E83-71B8-0986-758D-E08789AE7B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8B2F826-A47C-75CC-D0FE-9414C3E8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0126A8-33DA-4E17-9E0A-58FC74A4FD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A94F"/>
          </a:solidFill>
          <a:latin typeface="Arial Rounded MT Bold" panose="020F0704030504030204" pitchFamily="34" charset="0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»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F29C0A6-9F0F-97C6-66C9-40FB73DE15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FC5D8BE9-0C5A-8FDD-8210-BEAEF0AFE8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B566D8-87B4-8192-027D-097A3DD99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C681D6-7D3C-4903-8DFB-9ED761F343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A94F"/>
          </a:solidFill>
          <a:latin typeface="Arial Rounded MT Bold" panose="020F0704030504030204" pitchFamily="34" charset="0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A94F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94F"/>
        </a:buClr>
        <a:buFont typeface="Arial" panose="020B0604020202020204" pitchFamily="34" charset="0"/>
        <a:buChar char="»"/>
        <a:defRPr sz="24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B5AFEC31-ACBC-95E7-5CE0-27B21C59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Defining Growth Faltering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5D29239-2AD6-370E-3A9C-B94B0FB6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Most common definition of extrauterine growth restriction and postnatal growth failure = weight &lt;10th percentile at 36 weeks PMA </a:t>
            </a:r>
          </a:p>
          <a:p>
            <a:pPr>
              <a:defRPr/>
            </a:pPr>
            <a:r>
              <a:rPr lang="en-US" altLang="en-US" dirty="0"/>
              <a:t>Experts now calling these terms “misnomers”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	(</a:t>
            </a:r>
            <a:r>
              <a:rPr lang="en-GB" altLang="en-US" sz="2400" dirty="0"/>
              <a:t>Fenton, </a:t>
            </a:r>
            <a:r>
              <a:rPr lang="en-GB" altLang="en-US" sz="2400" i="1" dirty="0"/>
              <a:t>J Perinatol </a:t>
            </a:r>
            <a:r>
              <a:rPr lang="en-GB" altLang="en-US" sz="2400" dirty="0"/>
              <a:t>2020)</a:t>
            </a:r>
          </a:p>
          <a:p>
            <a:pPr>
              <a:defRPr/>
            </a:pPr>
            <a:r>
              <a:rPr lang="en-US" altLang="en-US" dirty="0"/>
              <a:t>Physiologic weight loss that occurs from extracellular fluid contraction is ~0.8 Z-score decrease in weight, yet most studies of postnatal growth trajectories of VLBW and ELBW infants report much greater decline in weight Z-score in the first 2-3 weeks after birth 	</a:t>
            </a:r>
            <a:r>
              <a:rPr lang="en-US" altLang="en-US" sz="2400" dirty="0"/>
              <a:t>(</a:t>
            </a:r>
            <a:r>
              <a:rPr lang="en-GB" altLang="en-US" sz="2400" dirty="0"/>
              <a:t>Cole, </a:t>
            </a:r>
            <a:r>
              <a:rPr lang="en-US" sz="2400" i="1" dirty="0"/>
              <a:t>Arch Dis Child Fetal Neonatal Ed </a:t>
            </a:r>
            <a:r>
              <a:rPr lang="en-GB" altLang="en-US" sz="2400" dirty="0"/>
              <a:t>2014)</a:t>
            </a:r>
          </a:p>
          <a:p>
            <a:pPr>
              <a:defRPr/>
            </a:pPr>
            <a:r>
              <a:rPr lang="en-US" altLang="en-US" dirty="0"/>
              <a:t>Most longitudinal studies report greater decreases in length and HC Z-scores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F30EFD87-D11C-3560-960D-088E3FFDF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4770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C9686B1-F86C-657A-BEFC-8A0FAA5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 Tale of Two Infants – 24</a:t>
            </a:r>
            <a:r>
              <a:rPr lang="en-US" altLang="en-US" sz="3200" baseline="30000"/>
              <a:t>0/7</a:t>
            </a:r>
            <a:r>
              <a:rPr lang="en-US" altLang="en-US" sz="3200"/>
              <a:t> wks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BDE53B-C4C8-B3F0-9B13-C04BCEE45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653861"/>
              </p:ext>
            </p:extLst>
          </p:nvPr>
        </p:nvGraphicFramePr>
        <p:xfrm>
          <a:off x="457200" y="1295400"/>
          <a:ext cx="8077200" cy="368782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67">
                <a:tc>
                  <a:txBody>
                    <a:bodyPr/>
                    <a:lstStyle/>
                    <a:p>
                      <a:endParaRPr lang="en-US" sz="2800" baseline="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Birth </a:t>
                      </a:r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 week</a:t>
                      </a:r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36 wks PMA</a:t>
                      </a:r>
                    </a:p>
                  </a:txBody>
                  <a:tcPr marT="45677" marB="456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204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Wt</a:t>
                      </a:r>
                    </a:p>
                    <a:p>
                      <a:r>
                        <a:rPr lang="en-US" sz="2800" baseline="0" dirty="0"/>
                        <a:t>%tile</a:t>
                      </a:r>
                    </a:p>
                    <a:p>
                      <a:r>
                        <a:rPr lang="en-US" sz="2800" baseline="0" dirty="0"/>
                        <a:t>Z-score</a:t>
                      </a:r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/>
                        <a:t>580 g</a:t>
                      </a:r>
                    </a:p>
                    <a:p>
                      <a:pPr algn="ctr"/>
                      <a:r>
                        <a:rPr lang="en-US" sz="2800" baseline="0" dirty="0"/>
                        <a:t>25th</a:t>
                      </a:r>
                    </a:p>
                    <a:p>
                      <a:pPr algn="ctr"/>
                      <a:r>
                        <a:rPr lang="en-US" sz="2800" baseline="0" dirty="0"/>
                        <a:t>-0.68</a:t>
                      </a:r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550 g</a:t>
                      </a:r>
                    </a:p>
                    <a:p>
                      <a:pPr algn="ctr"/>
                      <a:r>
                        <a:rPr lang="en-US" sz="2800" baseline="0" dirty="0"/>
                        <a:t>7th </a:t>
                      </a:r>
                    </a:p>
                    <a:p>
                      <a:pPr algn="ctr"/>
                      <a:r>
                        <a:rPr lang="en-US" sz="2800" baseline="0" dirty="0"/>
                        <a:t>-1.44</a:t>
                      </a:r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2150g</a:t>
                      </a:r>
                    </a:p>
                    <a:p>
                      <a:pPr algn="ctr"/>
                      <a:r>
                        <a:rPr lang="en-US" sz="2800" baseline="0" dirty="0"/>
                        <a:t>9th</a:t>
                      </a:r>
                    </a:p>
                    <a:p>
                      <a:pPr algn="ctr"/>
                      <a:r>
                        <a:rPr lang="en-US" sz="2800" baseline="0" dirty="0"/>
                        <a:t>-1.34</a:t>
                      </a:r>
                    </a:p>
                    <a:p>
                      <a:pPr algn="ctr"/>
                      <a:endParaRPr lang="en-US" sz="2800" baseline="0" dirty="0"/>
                    </a:p>
                  </a:txBody>
                  <a:tcPr marT="45677" marB="456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492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Wt</a:t>
                      </a:r>
                    </a:p>
                    <a:p>
                      <a:r>
                        <a:rPr lang="en-US" sz="2800" baseline="0" dirty="0"/>
                        <a:t>%tile</a:t>
                      </a:r>
                    </a:p>
                    <a:p>
                      <a:r>
                        <a:rPr lang="en-US" sz="2800" baseline="0" dirty="0"/>
                        <a:t>Z-score</a:t>
                      </a:r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/>
                        <a:t>720 g</a:t>
                      </a:r>
                    </a:p>
                    <a:p>
                      <a:pPr algn="ctr"/>
                      <a:r>
                        <a:rPr lang="en-US" sz="2800" baseline="0" dirty="0"/>
                        <a:t>74th</a:t>
                      </a:r>
                    </a:p>
                    <a:p>
                      <a:pPr algn="ctr"/>
                      <a:r>
                        <a:rPr lang="en-US" sz="2800" baseline="0" dirty="0"/>
                        <a:t>0.65</a:t>
                      </a:r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710 g</a:t>
                      </a:r>
                    </a:p>
                    <a:p>
                      <a:pPr algn="ctr"/>
                      <a:r>
                        <a:rPr lang="en-US" sz="2800" baseline="0" dirty="0"/>
                        <a:t>41st </a:t>
                      </a:r>
                    </a:p>
                    <a:p>
                      <a:pPr algn="ctr"/>
                      <a:r>
                        <a:rPr lang="en-US" sz="2800" baseline="0" dirty="0"/>
                        <a:t>-0.24</a:t>
                      </a:r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2150g</a:t>
                      </a:r>
                    </a:p>
                    <a:p>
                      <a:pPr algn="ctr"/>
                      <a:r>
                        <a:rPr lang="en-US" sz="2800" baseline="0" dirty="0"/>
                        <a:t>9th</a:t>
                      </a:r>
                    </a:p>
                    <a:p>
                      <a:pPr algn="ctr"/>
                      <a:r>
                        <a:rPr lang="en-US" sz="2800" baseline="0" dirty="0"/>
                        <a:t>-1.34</a:t>
                      </a:r>
                    </a:p>
                  </a:txBody>
                  <a:tcPr marT="45677" marB="456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3" name="TextBox 4">
            <a:extLst>
              <a:ext uri="{FF2B5EF4-FFF2-40B4-BE49-F238E27FC236}">
                <a16:creationId xmlns:a16="http://schemas.microsoft.com/office/drawing/2014/main" id="{4ED48E5E-46B4-8E4C-F77F-1B8C8CE4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135688"/>
            <a:ext cx="586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Chou, </a:t>
            </a:r>
            <a:r>
              <a:rPr lang="en-US" altLang="en-US" sz="1800" i="1" dirty="0">
                <a:solidFill>
                  <a:schemeClr val="tx1"/>
                </a:solidFill>
              </a:rPr>
              <a:t>J Med Internet Res </a:t>
            </a:r>
            <a:r>
              <a:rPr lang="en-US" altLang="en-US" sz="1800" dirty="0">
                <a:solidFill>
                  <a:schemeClr val="tx1"/>
                </a:solidFill>
              </a:rPr>
              <a:t>2020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tx1"/>
                </a:solidFill>
              </a:rPr>
              <a:t>peditools.org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7124" name="TextBox 2">
            <a:extLst>
              <a:ext uri="{FF2B5EF4-FFF2-40B4-BE49-F238E27FC236}">
                <a16:creationId xmlns:a16="http://schemas.microsoft.com/office/drawing/2014/main" id="{E5727312-916C-6159-C835-918BAB273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7125" name="TextBox 6">
            <a:extLst>
              <a:ext uri="{FF2B5EF4-FFF2-40B4-BE49-F238E27FC236}">
                <a16:creationId xmlns:a16="http://schemas.microsoft.com/office/drawing/2014/main" id="{88CF1FAF-8CC0-9D95-3C12-04BABAD4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tx1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175BC853-7530-00A2-6D24-DF1D2913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Take-home Point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9649B4EA-C867-42F9-6C9F-63A2CD1E6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Growth faltering describes a change in growth trajectory, not a position on a growth chart at any given point in time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A98C9BA9-C7CB-6A62-BE5A-0DA30C0A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Prevention is the Best Strategy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91C2FFE6-AF8B-2A9C-5446-C7CA9585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Early parenteral and enteral nutrition</a:t>
            </a:r>
          </a:p>
          <a:p>
            <a:pPr>
              <a:defRPr/>
            </a:pPr>
            <a:r>
              <a:rPr lang="en-US" altLang="en-US" dirty="0"/>
              <a:t>Early fortification of human milk</a:t>
            </a:r>
          </a:p>
          <a:p>
            <a:pPr>
              <a:defRPr/>
            </a:pPr>
            <a:r>
              <a:rPr lang="en-US" altLang="en-US" dirty="0"/>
              <a:t>Transition period from parenteral to enteral nutrition</a:t>
            </a:r>
          </a:p>
          <a:p>
            <a:pPr>
              <a:defRPr/>
            </a:pPr>
            <a:r>
              <a:rPr lang="en-US" altLang="en-US" dirty="0"/>
              <a:t>Standardized Feeding Protocols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B88F0D48-503F-5A98-9208-48BE85D9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>
                <a:solidFill>
                  <a:srgbClr val="00B050"/>
                </a:solidFill>
                <a:cs typeface="Calibri" panose="020F0502020204030204" pitchFamily="34" charset="0"/>
              </a:rPr>
              <a:t>Parenteral Amino Acids Minimize Protein Losses in ELBW Infants</a:t>
            </a:r>
          </a:p>
        </p:txBody>
      </p:sp>
      <p:graphicFrame>
        <p:nvGraphicFramePr>
          <p:cNvPr id="52227" name="Object 3">
            <a:extLst>
              <a:ext uri="{FF2B5EF4-FFF2-40B4-BE49-F238E27FC236}">
                <a16:creationId xmlns:a16="http://schemas.microsoft.com/office/drawing/2014/main" id="{A3B67971-9C46-8679-4E6D-DE9149B56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02201"/>
              </p:ext>
            </p:extLst>
          </p:nvPr>
        </p:nvGraphicFramePr>
        <p:xfrm>
          <a:off x="1041400" y="1752600"/>
          <a:ext cx="78740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877319" imgH="4219507" progId="Excel.Chart.8">
                  <p:embed/>
                </p:oleObj>
              </mc:Choice>
              <mc:Fallback>
                <p:oleObj name="Chart" r:id="rId3" imgW="7877319" imgH="4219507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752600"/>
                        <a:ext cx="7874000" cy="421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Box 3">
            <a:extLst>
              <a:ext uri="{FF2B5EF4-FFF2-40B4-BE49-F238E27FC236}">
                <a16:creationId xmlns:a16="http://schemas.microsoft.com/office/drawing/2014/main" id="{8519054D-9F8C-05DB-71CA-9C835C84C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6227763"/>
            <a:ext cx="353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Denne, </a:t>
            </a:r>
            <a:r>
              <a:rPr lang="en-US" altLang="en-US" sz="1800" i="1" dirty="0">
                <a:solidFill>
                  <a:schemeClr val="tx1"/>
                </a:solidFill>
              </a:rPr>
              <a:t>J Clin Invest </a:t>
            </a:r>
            <a:r>
              <a:rPr lang="en-US" altLang="en-US" sz="1800" dirty="0">
                <a:solidFill>
                  <a:schemeClr val="tx1"/>
                </a:solidFill>
              </a:rPr>
              <a:t>1996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Poindexter, </a:t>
            </a:r>
            <a:r>
              <a:rPr lang="en-US" altLang="en-US" sz="1800" i="1" dirty="0">
                <a:solidFill>
                  <a:schemeClr val="tx1"/>
                </a:solidFill>
              </a:rPr>
              <a:t>Am J </a:t>
            </a:r>
            <a:r>
              <a:rPr lang="en-US" altLang="en-US" sz="1800" i="1" dirty="0" err="1">
                <a:solidFill>
                  <a:schemeClr val="tx1"/>
                </a:solidFill>
              </a:rPr>
              <a:t>Physiol</a:t>
            </a:r>
            <a:r>
              <a:rPr lang="en-US" altLang="en-US" sz="1800" i="1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2001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>
            <a:extLst>
              <a:ext uri="{FF2B5EF4-FFF2-40B4-BE49-F238E27FC236}">
                <a16:creationId xmlns:a16="http://schemas.microsoft.com/office/drawing/2014/main" id="{065777B7-DA81-A3AB-03DD-3BDEC183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00B050"/>
                </a:solidFill>
                <a:cs typeface="Calibri" panose="020F0502020204030204" pitchFamily="34" charset="0"/>
              </a:rPr>
              <a:t>Significance of Early Protein Intake</a:t>
            </a:r>
          </a:p>
        </p:txBody>
      </p:sp>
      <p:sp>
        <p:nvSpPr>
          <p:cNvPr id="54275" name="Content Placeholder 4">
            <a:extLst>
              <a:ext uri="{FF2B5EF4-FFF2-40B4-BE49-F238E27FC236}">
                <a16:creationId xmlns:a16="http://schemas.microsoft.com/office/drawing/2014/main" id="{B0760670-D20E-44F6-B39B-8E2B1738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Calibri" panose="020F0502020204030204" pitchFamily="34" charset="0"/>
              </a:rPr>
              <a:t>Early protein (and energy) deficits are difficult to recoup and are associated with postnatal growth faltering </a:t>
            </a:r>
            <a:r>
              <a:rPr lang="en-US" altLang="en-US" sz="2400" dirty="0">
                <a:cs typeface="Calibri" panose="020F0502020204030204" pitchFamily="34" charset="0"/>
              </a:rPr>
              <a:t>(</a:t>
            </a:r>
            <a:r>
              <a:rPr lang="en-US" altLang="en-US" sz="2400" dirty="0" err="1">
                <a:cs typeface="Calibri" panose="020F0502020204030204" pitchFamily="34" charset="0"/>
              </a:rPr>
              <a:t>Embleton</a:t>
            </a:r>
            <a:r>
              <a:rPr lang="en-US" altLang="en-US" sz="2400" dirty="0"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Calibri" panose="020F0502020204030204" pitchFamily="34" charset="0"/>
              </a:rPr>
              <a:t>Pediatrics</a:t>
            </a:r>
            <a:r>
              <a:rPr lang="en-US" altLang="en-US" sz="2400" dirty="0">
                <a:cs typeface="Calibri" panose="020F0502020204030204" pitchFamily="34" charset="0"/>
              </a:rPr>
              <a:t> 1997)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cs typeface="Calibri" panose="020F0502020204030204" pitchFamily="34" charset="0"/>
              </a:rPr>
              <a:t>Early deficiencies in protein intake contribute to poor growth outcomes </a:t>
            </a:r>
            <a:r>
              <a:rPr lang="en-US" altLang="en-US" sz="2400" dirty="0">
                <a:cs typeface="Calibri" panose="020F0502020204030204" pitchFamily="34" charset="0"/>
              </a:rPr>
              <a:t>(Berry, </a:t>
            </a:r>
            <a:r>
              <a:rPr lang="en-US" altLang="en-US" sz="2400" i="1" dirty="0">
                <a:cs typeface="Calibri" panose="020F0502020204030204" pitchFamily="34" charset="0"/>
              </a:rPr>
              <a:t>Pediatrics</a:t>
            </a:r>
            <a:r>
              <a:rPr lang="en-US" altLang="en-US" sz="2400" dirty="0">
                <a:cs typeface="Calibri" panose="020F0502020204030204" pitchFamily="34" charset="0"/>
              </a:rPr>
              <a:t> 1997)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cs typeface="Calibri" panose="020F0502020204030204" pitchFamily="34" charset="0"/>
              </a:rPr>
              <a:t>Early amino acids improve growth outcomes at 36 weeks PMA </a:t>
            </a:r>
            <a:r>
              <a:rPr lang="en-US" altLang="en-US" sz="2400" dirty="0">
                <a:cs typeface="Calibri" panose="020F0502020204030204" pitchFamily="34" charset="0"/>
              </a:rPr>
              <a:t>(Poindexter</a:t>
            </a:r>
            <a:r>
              <a:rPr lang="en-US" altLang="en-US" sz="2400" i="1" dirty="0">
                <a:cs typeface="Calibri" panose="020F0502020204030204" pitchFamily="34" charset="0"/>
              </a:rPr>
              <a:t>, J </a:t>
            </a:r>
            <a:r>
              <a:rPr lang="en-US" altLang="en-US" sz="2400" i="1" dirty="0" err="1">
                <a:cs typeface="Calibri" panose="020F0502020204030204" pitchFamily="34" charset="0"/>
              </a:rPr>
              <a:t>Pediatr</a:t>
            </a:r>
            <a:r>
              <a:rPr lang="en-US" altLang="en-US" sz="2400" i="1" dirty="0"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cs typeface="Calibri" panose="020F0502020204030204" pitchFamily="34" charset="0"/>
              </a:rPr>
              <a:t>2006)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cs typeface="Calibri" panose="020F0502020204030204" pitchFamily="34" charset="0"/>
              </a:rPr>
              <a:t>Positive correlation between protein/energy intake in the first week of life and Bayley MDI at 18 months corrected age in ELBW infants </a:t>
            </a:r>
            <a:r>
              <a:rPr lang="en-US" altLang="en-US" sz="2400" dirty="0">
                <a:cs typeface="Calibri" panose="020F0502020204030204" pitchFamily="34" charset="0"/>
              </a:rPr>
              <a:t>(Stephens, </a:t>
            </a:r>
            <a:r>
              <a:rPr lang="en-US" altLang="en-US" sz="2400" i="1" dirty="0">
                <a:cs typeface="Calibri" panose="020F0502020204030204" pitchFamily="34" charset="0"/>
              </a:rPr>
              <a:t>Pediatrics</a:t>
            </a:r>
            <a:r>
              <a:rPr lang="en-US" altLang="en-US" sz="2400" dirty="0">
                <a:cs typeface="Calibri" panose="020F0502020204030204" pitchFamily="34" charset="0"/>
              </a:rPr>
              <a:t> 2009)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751C131B-2D4E-4CF9-6CF9-6E23C0F1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93688"/>
            <a:ext cx="8994775" cy="792162"/>
          </a:xfrm>
        </p:spPr>
        <p:txBody>
          <a:bodyPr/>
          <a:lstStyle/>
          <a:p>
            <a:r>
              <a:rPr lang="en-US" altLang="en-US" sz="3200">
                <a:solidFill>
                  <a:srgbClr val="00B050"/>
                </a:solidFill>
                <a:cs typeface="Calibri" panose="020F0502020204030204" pitchFamily="34" charset="0"/>
              </a:rPr>
              <a:t>Early Parenteral Nutrition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0BF272-2B5F-14A3-EDC5-9EBE6ACA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060950"/>
          </a:xfrm>
        </p:spPr>
        <p:txBody>
          <a:bodyPr/>
          <a:lstStyle/>
          <a:p>
            <a:pPr>
              <a:defRPr/>
            </a:pPr>
            <a:r>
              <a:rPr lang="en-US" dirty="0"/>
              <a:t>PN should be started from the first hours of birth with at least 5.8 g/kg of glucose, 1.5 g/kg AA and less than 2 g/kg lipids</a:t>
            </a:r>
          </a:p>
          <a:p>
            <a:pPr>
              <a:defRPr/>
            </a:pPr>
            <a:r>
              <a:rPr lang="en-US" dirty="0"/>
              <a:t>Target PN intakes of 3.5 g/kg AA, up to 14 g/kg glucose and up to 4 g/kg of lipids if tolerated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dirty="0"/>
              <a:t>*No data to support slow advancement of AAs</a:t>
            </a:r>
          </a:p>
          <a:p>
            <a:pPr>
              <a:defRPr/>
            </a:pPr>
            <a:r>
              <a:rPr lang="en-US" dirty="0"/>
              <a:t>Do not taper parenteral amino acids before an enteral intake of at least 75 mL/kg has been reached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200" dirty="0"/>
          </a:p>
          <a:p>
            <a:pPr>
              <a:defRPr/>
            </a:pPr>
            <a:endParaRPr lang="en-US" sz="3000" dirty="0"/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sp>
        <p:nvSpPr>
          <p:cNvPr id="56324" name="TextBox 3">
            <a:extLst>
              <a:ext uri="{FF2B5EF4-FFF2-40B4-BE49-F238E27FC236}">
                <a16:creationId xmlns:a16="http://schemas.microsoft.com/office/drawing/2014/main" id="{AC9A1624-0A69-B270-07BC-64DB85B8D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411913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tx1"/>
                </a:solidFill>
              </a:rPr>
              <a:t>Carnielli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i="1" dirty="0">
                <a:solidFill>
                  <a:schemeClr val="tx1"/>
                </a:solidFill>
              </a:rPr>
              <a:t>World Rev </a:t>
            </a:r>
            <a:r>
              <a:rPr lang="en-US" altLang="en-US" sz="1800" i="1" dirty="0" err="1">
                <a:solidFill>
                  <a:schemeClr val="tx1"/>
                </a:solidFill>
              </a:rPr>
              <a:t>Nutr</a:t>
            </a:r>
            <a:r>
              <a:rPr lang="en-US" altLang="en-US" sz="1800" i="1" dirty="0">
                <a:solidFill>
                  <a:schemeClr val="tx1"/>
                </a:solidFill>
              </a:rPr>
              <a:t> Diet </a:t>
            </a:r>
            <a:r>
              <a:rPr lang="en-US" altLang="en-US" sz="1800" dirty="0">
                <a:solidFill>
                  <a:schemeClr val="tx1"/>
                </a:solidFill>
              </a:rPr>
              <a:t>2021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7304EA88-0D15-81D1-CA8F-2C4ED31D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Early Enteral Nutrition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09108983-31E1-42BD-78B4-72FA6E3ED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Early enteral feedings recommended – reduced days to regain BW, days to reach full enteral feedings </a:t>
            </a:r>
            <a:r>
              <a:rPr lang="en-US" altLang="en-US" sz="2400" dirty="0"/>
              <a:t>(Tyson &amp; Kennedy, </a:t>
            </a:r>
            <a:r>
              <a:rPr lang="en-US" altLang="en-US" sz="2400" i="1" dirty="0"/>
              <a:t>Cochrane Database Syst Rev </a:t>
            </a:r>
            <a:r>
              <a:rPr lang="en-US" altLang="en-US" sz="2400" dirty="0"/>
              <a:t>2009)</a:t>
            </a:r>
          </a:p>
          <a:p>
            <a:r>
              <a:rPr lang="en-US" altLang="en-US" dirty="0"/>
              <a:t>Early progressive feeding increases the number of full enteral feeding days in the first month and reduced days on PN </a:t>
            </a:r>
            <a:r>
              <a:rPr lang="en-US" altLang="en-US" sz="2400" dirty="0"/>
              <a:t>(Salas, </a:t>
            </a:r>
            <a:r>
              <a:rPr lang="en-US" altLang="en-US" sz="2400" i="1" dirty="0"/>
              <a:t>Am J Clin </a:t>
            </a:r>
            <a:r>
              <a:rPr lang="en-US" altLang="en-US" sz="2400" i="1" dirty="0" err="1"/>
              <a:t>Nutr</a:t>
            </a:r>
            <a:r>
              <a:rPr lang="en-US" altLang="en-US" sz="2400" i="1" dirty="0"/>
              <a:t> </a:t>
            </a:r>
            <a:r>
              <a:rPr lang="en-US" altLang="en-US" sz="2400" dirty="0"/>
              <a:t>2018)</a:t>
            </a:r>
          </a:p>
          <a:p>
            <a:r>
              <a:rPr lang="en-US" altLang="en-US" dirty="0"/>
              <a:t>Faster rates of advancement (30 mL/kg) of enteral feeding does not affect risk of survival without moderate or severe neurodevelopmental impairment </a:t>
            </a:r>
            <a:r>
              <a:rPr lang="en-US" altLang="en-US" sz="2400" dirty="0"/>
              <a:t>(Dorling, </a:t>
            </a:r>
            <a:r>
              <a:rPr lang="en-US" altLang="en-US" sz="2400" i="1" dirty="0"/>
              <a:t>NEJM</a:t>
            </a:r>
            <a:r>
              <a:rPr lang="en-US" altLang="en-US" sz="2400" dirty="0"/>
              <a:t> 2019)</a:t>
            </a: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F0C8573-0486-8B31-A7D4-5A42738F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Composition of Human Milk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A2B6AEEA-307F-06EC-6E97-C6ABC30856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550" y="1244600"/>
          <a:ext cx="821531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1859" name="TextBox 2">
            <a:extLst>
              <a:ext uri="{FF2B5EF4-FFF2-40B4-BE49-F238E27FC236}">
                <a16:creationId xmlns:a16="http://schemas.microsoft.com/office/drawing/2014/main" id="{E0880ACF-DA0F-04E8-E16F-8A2946ECE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5773738"/>
            <a:ext cx="35814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Weeks of lactation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ED09CA-4D0B-F0A8-1E8D-019FC247877C}"/>
              </a:ext>
            </a:extLst>
          </p:cNvPr>
          <p:cNvSpPr/>
          <p:nvPr/>
        </p:nvSpPr>
        <p:spPr>
          <a:xfrm>
            <a:off x="6842125" y="5929313"/>
            <a:ext cx="2070100" cy="6889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F8109-D76F-1C68-DD2F-67D623E51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48138"/>
            <a:ext cx="699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- - </a:t>
            </a:r>
            <a:r>
              <a:rPr lang="en-US" altLang="en-US">
                <a:solidFill>
                  <a:schemeClr val="accent2"/>
                </a:solidFill>
              </a:rPr>
              <a:t>Donor milk </a:t>
            </a:r>
            <a:r>
              <a:rPr lang="en-US" altLang="en-US" b="1">
                <a:solidFill>
                  <a:schemeClr val="accent2"/>
                </a:solidFill>
              </a:rPr>
              <a:t>- - - - - - - - - - - - - - - - - - - - - - - - - - - - - - - 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grpSp>
        <p:nvGrpSpPr>
          <p:cNvPr id="60423" name="Group 2">
            <a:extLst>
              <a:ext uri="{FF2B5EF4-FFF2-40B4-BE49-F238E27FC236}">
                <a16:creationId xmlns:a16="http://schemas.microsoft.com/office/drawing/2014/main" id="{EF497E01-C640-EF07-637E-B0747BCB2378}"/>
              </a:ext>
            </a:extLst>
          </p:cNvPr>
          <p:cNvGrpSpPr>
            <a:grpSpLocks/>
          </p:cNvGrpSpPr>
          <p:nvPr/>
        </p:nvGrpSpPr>
        <p:grpSpPr bwMode="auto">
          <a:xfrm>
            <a:off x="2547938" y="1958975"/>
            <a:ext cx="6138862" cy="1477963"/>
            <a:chOff x="2548463" y="1959515"/>
            <a:chExt cx="6138337" cy="1477962"/>
          </a:xfrm>
        </p:grpSpPr>
        <p:sp>
          <p:nvSpPr>
            <p:cNvPr id="60424" name="TextBox 5">
              <a:extLst>
                <a:ext uri="{FF2B5EF4-FFF2-40B4-BE49-F238E27FC236}">
                  <a16:creationId xmlns:a16="http://schemas.microsoft.com/office/drawing/2014/main" id="{80FD1ABC-B5D1-EB2F-356E-54768093D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1959515"/>
              <a:ext cx="5867400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  <a:sym typeface="Wingdings" panose="05000000000000000000" pitchFamily="2" charset="2"/>
                </a:rPr>
                <a:t>Makers of HMF assume 1.4-1.6 g/dL – and do not account for the decrease in protein over time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 </a:t>
              </a:r>
              <a:endParaRPr lang="en-US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25" name="TextBox 6">
              <a:extLst>
                <a:ext uri="{FF2B5EF4-FFF2-40B4-BE49-F238E27FC236}">
                  <a16:creationId xmlns:a16="http://schemas.microsoft.com/office/drawing/2014/main" id="{F5E2C81B-421A-4F94-B1DB-BB4F078B1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463" y="2949053"/>
              <a:ext cx="381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9E1B32"/>
                  </a:solidFill>
                  <a:latin typeface="Wingdings" panose="05000000000000000000" pitchFamily="2" charset="2"/>
                  <a:sym typeface="Wingdings" panose="05000000000000000000" pitchFamily="2" charset="2"/>
                </a:rPr>
                <a:t></a:t>
              </a:r>
              <a:endParaRPr lang="en-US" altLang="en-US" sz="1800">
                <a:solidFill>
                  <a:srgbClr val="9E1B3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9E760778-B7AF-EECD-66A5-3975B712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Donor Milk and Growth</a:t>
            </a:r>
          </a:p>
        </p:txBody>
      </p:sp>
      <p:grpSp>
        <p:nvGrpSpPr>
          <p:cNvPr id="62467" name="Group 3">
            <a:extLst>
              <a:ext uri="{FF2B5EF4-FFF2-40B4-BE49-F238E27FC236}">
                <a16:creationId xmlns:a16="http://schemas.microsoft.com/office/drawing/2014/main" id="{B34944B9-7EA1-670E-139D-FA3ADD383CF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536700"/>
            <a:ext cx="8993188" cy="5056188"/>
            <a:chOff x="76058" y="1537353"/>
            <a:chExt cx="8993082" cy="5056290"/>
          </a:xfrm>
        </p:grpSpPr>
        <p:pic>
          <p:nvPicPr>
            <p:cNvPr id="62472" name="Chart 4">
              <a:extLst>
                <a:ext uri="{FF2B5EF4-FFF2-40B4-BE49-F238E27FC236}">
                  <a16:creationId xmlns:a16="http://schemas.microsoft.com/office/drawing/2014/main" id="{E1A41B63-61FD-1996-0406-3A8ABC597BB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8" y="1524653"/>
              <a:ext cx="3238462" cy="228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3" name="Chart 5">
              <a:extLst>
                <a:ext uri="{FF2B5EF4-FFF2-40B4-BE49-F238E27FC236}">
                  <a16:creationId xmlns:a16="http://schemas.microsoft.com/office/drawing/2014/main" id="{1721ABBA-CA37-4DC5-E65D-89D2BB66EF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419" y="1524653"/>
              <a:ext cx="2806667" cy="228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4" name="Chart 6">
              <a:extLst>
                <a:ext uri="{FF2B5EF4-FFF2-40B4-BE49-F238E27FC236}">
                  <a16:creationId xmlns:a16="http://schemas.microsoft.com/office/drawing/2014/main" id="{AF06C884-C3C2-D177-ADAD-DA19518E04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985" y="1651655"/>
              <a:ext cx="2781267" cy="2159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5" name="Chart 7">
              <a:extLst>
                <a:ext uri="{FF2B5EF4-FFF2-40B4-BE49-F238E27FC236}">
                  <a16:creationId xmlns:a16="http://schemas.microsoft.com/office/drawing/2014/main" id="{78509304-C193-9E58-3BAD-49DF7A5FE06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832" y="3848800"/>
              <a:ext cx="4571946" cy="2755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68" name="Group 8">
            <a:extLst>
              <a:ext uri="{FF2B5EF4-FFF2-40B4-BE49-F238E27FC236}">
                <a16:creationId xmlns:a16="http://schemas.microsoft.com/office/drawing/2014/main" id="{9B5FF027-D73D-E698-57CB-62E1CB09DB86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5105400"/>
            <a:ext cx="1462088" cy="1673225"/>
            <a:chOff x="7711013" y="5193230"/>
            <a:chExt cx="1461567" cy="1672524"/>
          </a:xfrm>
        </p:grpSpPr>
        <p:pic>
          <p:nvPicPr>
            <p:cNvPr id="62470" name="Picture 9" descr="Screen Shot 2017-11-30 at 7.12.27 PM.png">
              <a:extLst>
                <a:ext uri="{FF2B5EF4-FFF2-40B4-BE49-F238E27FC236}">
                  <a16:creationId xmlns:a16="http://schemas.microsoft.com/office/drawing/2014/main" id="{CA275B9E-864E-D196-EF60-793623692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013" y="5193230"/>
              <a:ext cx="13081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1" name="TextBox 10">
              <a:extLst>
                <a:ext uri="{FF2B5EF4-FFF2-40B4-BE49-F238E27FC236}">
                  <a16:creationId xmlns:a16="http://schemas.microsoft.com/office/drawing/2014/main" id="{B236B76E-48B7-6AB1-5DA3-6B2A6BB4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255" y="6557977"/>
              <a:ext cx="1457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A94F"/>
                </a:buClr>
                <a:buFont typeface="Arial" panose="020B0604020202020204" pitchFamily="34" charset="0"/>
                <a:buChar char="»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Ting Ting Fu, MD</a:t>
              </a:r>
            </a:p>
          </p:txBody>
        </p:sp>
      </p:grpSp>
      <p:sp>
        <p:nvSpPr>
          <p:cNvPr id="62469" name="TextBox 10">
            <a:extLst>
              <a:ext uri="{FF2B5EF4-FFF2-40B4-BE49-F238E27FC236}">
                <a16:creationId xmlns:a16="http://schemas.microsoft.com/office/drawing/2014/main" id="{848CD196-695F-6DE4-65F0-7A8BEA2E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6488113"/>
            <a:ext cx="2525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Fu, </a:t>
            </a:r>
            <a:r>
              <a:rPr lang="en-US" altLang="en-US" sz="1800" i="1" dirty="0">
                <a:solidFill>
                  <a:schemeClr val="tx1"/>
                </a:solidFill>
              </a:rPr>
              <a:t>Nutrients</a:t>
            </a:r>
            <a:r>
              <a:rPr lang="en-US" altLang="en-US" sz="1800" dirty="0">
                <a:solidFill>
                  <a:schemeClr val="tx1"/>
                </a:solidFill>
              </a:rPr>
              <a:t>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12D855C-E680-7D15-B930-7C29E9E2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en-US" sz="3200" dirty="0"/>
            </a:br>
            <a:r>
              <a:rPr lang="en-US" altLang="en-US" sz="3200" dirty="0"/>
              <a:t>Faculty</a:t>
            </a:r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FE770B49-4E3D-A161-685B-386B2D75F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Brenda B. Poindexter, MD, 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Chief, Division of Neonatology, Children’s Healthcare of Atlanta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Marcus Professor of Pediatrics, Emory University School of Medicine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BAA411EA-7221-CC24-E46E-881E2348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792162"/>
          </a:xfrm>
        </p:spPr>
        <p:txBody>
          <a:bodyPr/>
          <a:lstStyle/>
          <a:p>
            <a:r>
              <a:rPr lang="en-US" altLang="en-US" sz="3200" dirty="0"/>
              <a:t>Transition from PN to Enteral Nutrition</a:t>
            </a:r>
          </a:p>
        </p:txBody>
      </p:sp>
      <p:pic>
        <p:nvPicPr>
          <p:cNvPr id="64515" name="Content Placeholder 2" descr="A diagram of a city&#10;&#10;Description automatically generated with low confidence">
            <a:extLst>
              <a:ext uri="{FF2B5EF4-FFF2-40B4-BE49-F238E27FC236}">
                <a16:creationId xmlns:a16="http://schemas.microsoft.com/office/drawing/2014/main" id="{73D35727-96BB-918D-203B-331D5670D5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057400"/>
            <a:ext cx="9010650" cy="3475038"/>
          </a:xfrm>
        </p:spPr>
      </p:pic>
      <p:sp>
        <p:nvSpPr>
          <p:cNvPr id="64516" name="TextBox 3">
            <a:extLst>
              <a:ext uri="{FF2B5EF4-FFF2-40B4-BE49-F238E27FC236}">
                <a16:creationId xmlns:a16="http://schemas.microsoft.com/office/drawing/2014/main" id="{7E5ABC95-785D-838A-D26F-358D6D794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6477000"/>
            <a:ext cx="3524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Figure courtesy of Barbara Cormack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7416EBF4-A257-6BF7-77A6-9B117944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74638"/>
            <a:ext cx="7480300" cy="792162"/>
          </a:xfrm>
        </p:spPr>
        <p:txBody>
          <a:bodyPr/>
          <a:lstStyle/>
          <a:p>
            <a:r>
              <a:rPr lang="en-US" altLang="en-US" sz="3200">
                <a:solidFill>
                  <a:srgbClr val="00B050"/>
                </a:solidFill>
              </a:rPr>
              <a:t>Standardized Feeding Protocols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5CB0C110-5B76-0507-6852-5AB508A5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Consensus and evidence-based strategies for the provision of early parenteral and enteral nutrition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cs typeface="Calibri" panose="020F0502020204030204" pitchFamily="34" charset="0"/>
              </a:rPr>
              <a:t>Standardized feeding protocols mediate the impact of perceived severity of illness on decisions related to nutritional support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Improved outcomes following implementation include a reduction in time to reach full enteral feedings, decrease in number of days on PN, improved postnatal growth, and reduction in NEC </a:t>
            </a:r>
            <a:r>
              <a:rPr lang="en-US" sz="2400" dirty="0"/>
              <a:t>(Patole, </a:t>
            </a:r>
            <a:r>
              <a:rPr lang="en-US" sz="2400" i="1" dirty="0"/>
              <a:t>Arch Dis Child Fetal Neonatal Ed</a:t>
            </a:r>
            <a:r>
              <a:rPr lang="en-US" sz="2400" dirty="0"/>
              <a:t> 2005; McCallie, </a:t>
            </a:r>
            <a:r>
              <a:rPr lang="en-US" sz="2400" i="1" dirty="0"/>
              <a:t>J Perinatol </a:t>
            </a:r>
            <a:r>
              <a:rPr lang="en-US" sz="2400" dirty="0"/>
              <a:t>2011)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EA3C33BF-9402-36E2-ECBB-9AB5B2C4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Monitoring for Growth Faltering</a:t>
            </a:r>
          </a:p>
        </p:txBody>
      </p:sp>
      <p:sp>
        <p:nvSpPr>
          <p:cNvPr id="68611" name="TextBox 1">
            <a:extLst>
              <a:ext uri="{FF2B5EF4-FFF2-40B4-BE49-F238E27FC236}">
                <a16:creationId xmlns:a16="http://schemas.microsoft.com/office/drawing/2014/main" id="{DD93DB99-AFC4-C1AD-8BBD-71AA09BEC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807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</a:rPr>
              <a:t>Definitions of growth faltering require validation and future studies to determine the target growth pattern to achieve best neurodevelopmental and other </a:t>
            </a:r>
            <a:br>
              <a:rPr lang="en-US" altLang="en-US" sz="2800" dirty="0">
                <a:solidFill>
                  <a:srgbClr val="00B050"/>
                </a:solidFill>
              </a:rPr>
            </a:br>
            <a:r>
              <a:rPr lang="en-US" altLang="en-US" sz="2800" dirty="0">
                <a:solidFill>
                  <a:srgbClr val="00B050"/>
                </a:solidFill>
              </a:rPr>
              <a:t>long-term outcomes</a:t>
            </a:r>
          </a:p>
        </p:txBody>
      </p:sp>
      <p:sp>
        <p:nvSpPr>
          <p:cNvPr id="68612" name="Content Placeholder 2">
            <a:extLst>
              <a:ext uri="{FF2B5EF4-FFF2-40B4-BE49-F238E27FC236}">
                <a16:creationId xmlns:a16="http://schemas.microsoft.com/office/drawing/2014/main" id="{AF5FF1F5-C887-BEA4-C5F1-D9068D0F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Measure weight a minimum of 2-3 times/week</a:t>
            </a:r>
          </a:p>
          <a:p>
            <a:r>
              <a:rPr lang="en-US" altLang="en-US" dirty="0"/>
              <a:t>Measure length (with length board) and HC weekly</a:t>
            </a:r>
          </a:p>
          <a:p>
            <a:r>
              <a:rPr lang="en-US" altLang="en-US" dirty="0"/>
              <a:t>Convert measurements to Z-scores to monitor change</a:t>
            </a:r>
          </a:p>
          <a:p>
            <a:pPr lvl="1"/>
            <a:r>
              <a:rPr lang="en-US" altLang="en-US" sz="2800" dirty="0"/>
              <a:t>&gt; 2.0 change in Z-score consistent with severe malnutrition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294E6D10-A05E-1A8D-44A8-45B66AFE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Causes of Growth Faltering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7A1F2BD0-4B1D-537F-D086-DE991A623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10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Comorbidities of prematurity associated with poor growth outcomes (NEC, IP, BPD, severe ROP)</a:t>
            </a:r>
          </a:p>
          <a:p>
            <a:pPr>
              <a:defRPr/>
            </a:pPr>
            <a:r>
              <a:rPr lang="en-US" altLang="en-US" dirty="0"/>
              <a:t>Therapies such as fluid restriction, diuretics, and systemic steroids</a:t>
            </a:r>
          </a:p>
          <a:p>
            <a:pPr>
              <a:defRPr/>
            </a:pPr>
            <a:r>
              <a:rPr lang="en-US" altLang="en-US" dirty="0"/>
              <a:t>Inadequate protein intake (may have low BUN)</a:t>
            </a:r>
          </a:p>
          <a:p>
            <a:pPr>
              <a:defRPr/>
            </a:pPr>
            <a:r>
              <a:rPr lang="en-US" altLang="en-US" dirty="0"/>
              <a:t>Sodium depletion (especially with high losses such as ostomy output) – suspect if urine Na &lt;20</a:t>
            </a:r>
          </a:p>
          <a:p>
            <a:pPr>
              <a:defRPr/>
            </a:pPr>
            <a:r>
              <a:rPr lang="en-US" altLang="en-US" dirty="0"/>
              <a:t>Zinc deficiency (&lt;10 µmol/L)</a:t>
            </a:r>
          </a:p>
          <a:p>
            <a:pPr>
              <a:defRPr/>
            </a:pPr>
            <a:r>
              <a:rPr lang="en-US" altLang="en-US" dirty="0"/>
              <a:t>Fat or carbohydrate malabsorption</a:t>
            </a:r>
          </a:p>
          <a:p>
            <a:pPr>
              <a:defRPr/>
            </a:pPr>
            <a:r>
              <a:rPr lang="en-US" altLang="en-US" dirty="0"/>
              <a:t>Anemia</a:t>
            </a:r>
          </a:p>
          <a:p>
            <a:pPr>
              <a:defRPr/>
            </a:pPr>
            <a:r>
              <a:rPr lang="en-US" altLang="en-US" dirty="0"/>
              <a:t>Increased energy requirement (especially congenital heart disease with left to right shunt)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90B68D59-3F2C-A1D3-BA88-E039B356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74638"/>
            <a:ext cx="8943975" cy="792162"/>
          </a:xfrm>
        </p:spPr>
        <p:txBody>
          <a:bodyPr/>
          <a:lstStyle/>
          <a:p>
            <a:r>
              <a:rPr lang="en-US" altLang="en-US" sz="3200">
                <a:solidFill>
                  <a:srgbClr val="00B050"/>
                </a:solidFill>
              </a:rPr>
              <a:t>Sodium Supplementation to Improve Growth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370021B6-6279-C7F8-EA81-177C3EFC3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RCT of early sodium supplementation (4 </a:t>
            </a:r>
            <a:r>
              <a:rPr lang="en-US" altLang="en-US" dirty="0" err="1"/>
              <a:t>meq</a:t>
            </a:r>
            <a:r>
              <a:rPr lang="en-US" altLang="en-US" dirty="0"/>
              <a:t>/kg/d) from day 7 to 35 showed less hyponatremia episodes and greater weight gain (27 vs 23 g/kg/d) in preterm infants (n=53; avg GA 28 </a:t>
            </a:r>
            <a:r>
              <a:rPr lang="en-US" altLang="en-US" dirty="0" err="1"/>
              <a:t>wks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Using algorithm for sodium supplementation based on urine sodium concentrations historical control studies have demonstrated improved weight Z-scores (0.32 vs -0.01) (ongoing RCT in preterm infants)</a:t>
            </a:r>
          </a:p>
        </p:txBody>
      </p:sp>
      <p:sp>
        <p:nvSpPr>
          <p:cNvPr id="72708" name="TextBox 4">
            <a:extLst>
              <a:ext uri="{FF2B5EF4-FFF2-40B4-BE49-F238E27FC236}">
                <a16:creationId xmlns:a16="http://schemas.microsoft.com/office/drawing/2014/main" id="{AAD8ADD8-156F-3849-AFB8-4BA5EB13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3" y="5934075"/>
            <a:ext cx="452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tx1"/>
                </a:solidFill>
              </a:rPr>
              <a:t>Isemann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i="1" dirty="0">
                <a:solidFill>
                  <a:schemeClr val="tx1"/>
                </a:solidFill>
              </a:rPr>
              <a:t>J </a:t>
            </a:r>
            <a:r>
              <a:rPr lang="en-US" altLang="en-US" sz="1800" i="1" dirty="0" err="1">
                <a:solidFill>
                  <a:schemeClr val="tx1"/>
                </a:solidFill>
              </a:rPr>
              <a:t>Parenter</a:t>
            </a:r>
            <a:r>
              <a:rPr lang="en-US" altLang="en-US" sz="1800" i="1" dirty="0">
                <a:solidFill>
                  <a:schemeClr val="tx1"/>
                </a:solidFill>
              </a:rPr>
              <a:t> Enteral </a:t>
            </a:r>
            <a:r>
              <a:rPr lang="en-US" altLang="en-US" sz="1800" i="1" dirty="0" err="1">
                <a:solidFill>
                  <a:schemeClr val="tx1"/>
                </a:solidFill>
              </a:rPr>
              <a:t>Nutr</a:t>
            </a:r>
            <a:r>
              <a:rPr lang="en-US" altLang="en-US" sz="1800" i="1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2016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Segar, </a:t>
            </a:r>
            <a:r>
              <a:rPr lang="en-US" altLang="en-US" sz="1800" i="1" dirty="0">
                <a:solidFill>
                  <a:schemeClr val="tx1"/>
                </a:solidFill>
              </a:rPr>
              <a:t>Am J </a:t>
            </a:r>
            <a:r>
              <a:rPr lang="en-US" altLang="en-US" sz="1800" i="1" dirty="0" err="1">
                <a:solidFill>
                  <a:schemeClr val="tx1"/>
                </a:solidFill>
              </a:rPr>
              <a:t>Perinatol</a:t>
            </a:r>
            <a:r>
              <a:rPr lang="en-US" altLang="en-US" sz="1800" i="1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2018 (NCT03889197)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Butterworth, </a:t>
            </a:r>
            <a:r>
              <a:rPr lang="en-US" altLang="en-US" sz="1800" i="1" dirty="0">
                <a:solidFill>
                  <a:schemeClr val="tx1"/>
                </a:solidFill>
              </a:rPr>
              <a:t>J </a:t>
            </a:r>
            <a:r>
              <a:rPr lang="en-US" altLang="en-US" sz="1800" i="1" dirty="0" err="1">
                <a:solidFill>
                  <a:schemeClr val="tx1"/>
                </a:solidFill>
              </a:rPr>
              <a:t>Pediatr</a:t>
            </a:r>
            <a:r>
              <a:rPr lang="en-US" altLang="en-US" sz="1800" i="1" dirty="0">
                <a:solidFill>
                  <a:schemeClr val="tx1"/>
                </a:solidFill>
              </a:rPr>
              <a:t>. Surg </a:t>
            </a:r>
            <a:r>
              <a:rPr lang="en-US" altLang="en-US" sz="1800" dirty="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72709" name="TextBox 3">
            <a:extLst>
              <a:ext uri="{FF2B5EF4-FFF2-40B4-BE49-F238E27FC236}">
                <a16:creationId xmlns:a16="http://schemas.microsoft.com/office/drawing/2014/main" id="{FA3F01E4-7144-9926-D890-F62B01C9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0" y="53752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105D8D3C-31BE-8304-4CCE-81BD5F97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Intervention Strategies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FBF4103D-B19B-C949-21A3-BF105534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3000" dirty="0"/>
              <a:t>Higher enteral volumes</a:t>
            </a:r>
          </a:p>
          <a:p>
            <a:pPr lvl="1">
              <a:defRPr/>
            </a:pPr>
            <a:r>
              <a:rPr lang="en-US" sz="2600" dirty="0"/>
              <a:t>Recent RCT of higher (180-200 mL/kg/d) vs standard (140-160 mL/kg/d) feeding volume found improved growth without increase in adverse outcomes (Travers, </a:t>
            </a:r>
            <a:r>
              <a:rPr lang="en-US" sz="2600" i="1" dirty="0"/>
              <a:t>J Pediatr </a:t>
            </a:r>
            <a:r>
              <a:rPr lang="en-US" sz="2600" dirty="0"/>
              <a:t>2020)</a:t>
            </a:r>
            <a:endParaRPr lang="en-US" altLang="en-US" sz="2600" dirty="0"/>
          </a:p>
          <a:p>
            <a:pPr>
              <a:defRPr/>
            </a:pPr>
            <a:r>
              <a:rPr lang="en-US" altLang="en-US" sz="3000" dirty="0"/>
              <a:t>Additional HMF—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Once on full volume feedings, increase to 6 packets HMF/100 mL (27 kcal/oz) with suboptimal growth (add 3 mL liquid protein if mostly donor milk or if length faltering)</a:t>
            </a:r>
            <a:endParaRPr lang="en-US" altLang="en-US" sz="3000" dirty="0"/>
          </a:p>
          <a:p>
            <a:pPr>
              <a:defRPr/>
            </a:pPr>
            <a:r>
              <a:rPr lang="en-US" altLang="en-US" sz="3000" dirty="0"/>
              <a:t>Liquid protein—especially if receiving donor milk</a:t>
            </a:r>
          </a:p>
          <a:p>
            <a:pPr>
              <a:defRPr/>
            </a:pPr>
            <a:r>
              <a:rPr lang="en-US" sz="300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</a:rPr>
              <a:t>If 30 kcal/oz recipe needed, add preterm formula or transition to preterm formula (consider stopping donor milk)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B6BCFC56-701B-09B9-1E16-8E048893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991600" cy="792162"/>
          </a:xfrm>
        </p:spPr>
        <p:txBody>
          <a:bodyPr/>
          <a:lstStyle/>
          <a:p>
            <a:r>
              <a:rPr lang="en-US" altLang="en-US" sz="3200"/>
              <a:t>Growth and Long-Term Outcomes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06FFBB57-BC2D-98F9-D2D2-7E14814C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Better nutritional support is </a:t>
            </a:r>
            <a:r>
              <a:rPr lang="en-US" altLang="en-US" i="1" dirty="0"/>
              <a:t>associated</a:t>
            </a:r>
            <a:r>
              <a:rPr lang="en-US" altLang="en-US" dirty="0"/>
              <a:t> </a:t>
            </a:r>
            <a:r>
              <a:rPr lang="en-US" altLang="en-US" i="1" dirty="0"/>
              <a:t>with</a:t>
            </a:r>
            <a:r>
              <a:rPr lang="en-US" altLang="en-US" dirty="0"/>
              <a:t> improved growth and less extrauterine/postnatal growth failure </a:t>
            </a:r>
          </a:p>
          <a:p>
            <a:pPr eaLnBrk="1" hangingPunct="1"/>
            <a:r>
              <a:rPr lang="en-US" altLang="en-US" dirty="0"/>
              <a:t>Improved growth correlates with improved neurodevelopmental outcomes </a:t>
            </a:r>
          </a:p>
          <a:p>
            <a:pPr lvl="1" eaLnBrk="1" hangingPunct="1"/>
            <a:r>
              <a:rPr lang="en-US" altLang="en-US" dirty="0">
                <a:cs typeface="Calibri" panose="020F0502020204030204" pitchFamily="34" charset="0"/>
              </a:rPr>
              <a:t>Linear growth associated with improved neurodevelopment - Increase of 1 Z-score at discharge associated with 8-point increase in language score (</a:t>
            </a:r>
            <a:r>
              <a:rPr lang="en-GB" altLang="en-US" dirty="0">
                <a:solidFill>
                  <a:srgbClr val="000000"/>
                </a:solidFill>
              </a:rPr>
              <a:t>Ramel, </a:t>
            </a:r>
            <a:r>
              <a:rPr lang="en-GB" altLang="en-US" i="1" dirty="0">
                <a:solidFill>
                  <a:srgbClr val="000000"/>
                </a:solidFill>
              </a:rPr>
              <a:t>Neonatology</a:t>
            </a:r>
            <a:r>
              <a:rPr lang="en-GB" altLang="en-US" dirty="0">
                <a:solidFill>
                  <a:srgbClr val="000000"/>
                </a:solidFill>
              </a:rPr>
              <a:t> 2012)</a:t>
            </a:r>
          </a:p>
          <a:p>
            <a:pPr eaLnBrk="1" hangingPunct="1"/>
            <a:r>
              <a:rPr lang="en-US" altLang="en-US" dirty="0"/>
              <a:t>Better nutritional support is </a:t>
            </a:r>
            <a:r>
              <a:rPr lang="en-US" altLang="en-US" i="1" dirty="0"/>
              <a:t>associated</a:t>
            </a:r>
            <a:r>
              <a:rPr lang="en-US" altLang="en-US" dirty="0"/>
              <a:t> </a:t>
            </a:r>
            <a:r>
              <a:rPr lang="en-US" altLang="en-US" i="1" dirty="0"/>
              <a:t>with</a:t>
            </a:r>
            <a:r>
              <a:rPr lang="en-US" altLang="en-US" dirty="0"/>
              <a:t> improved neurodevelopmental outcomes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9F80CE5A-B10C-7B8D-0876-10E488A1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70D7-ABB1-C1B0-FE5A-66BEE959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dirty="0"/>
              <a:t>Growth faltering describes a change in growth trajectory – not a position on a growth chart at any given point in time</a:t>
            </a:r>
          </a:p>
          <a:p>
            <a:pPr>
              <a:defRPr/>
            </a:pPr>
            <a:r>
              <a:rPr lang="en-US" sz="3000" dirty="0"/>
              <a:t>Although most VLBW infants are AGA at birth, postnatal growth faltering remains a common complication of preterm birth</a:t>
            </a:r>
          </a:p>
          <a:p>
            <a:pPr>
              <a:defRPr/>
            </a:pPr>
            <a:r>
              <a:rPr lang="en-US" sz="3000" dirty="0"/>
              <a:t>A decrease of 0.8 SD in growth parameters over the first few weeks is likely physiologic</a:t>
            </a:r>
          </a:p>
          <a:p>
            <a:pPr>
              <a:defRPr/>
            </a:pPr>
            <a:r>
              <a:rPr lang="en-US" sz="3000" dirty="0"/>
              <a:t>Although weight gain is important and simple to measure, proportional gains in linear growth and head circumference are essential to optimize outcomes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3DB8664E-3F9A-BCF2-4F49-ECD15E1A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Key Messages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7183504F-6061-7753-8F8C-C01FA68A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/>
          <a:lstStyle/>
          <a:p>
            <a:r>
              <a:rPr lang="en-US" altLang="en-US"/>
              <a:t>Prevention is the ideal, but when growth faltering does occur, prompt recognition, identification of contributing factors, and appropriate interventions are necessary </a:t>
            </a:r>
          </a:p>
          <a:p>
            <a:r>
              <a:rPr lang="en-US" altLang="en-US"/>
              <a:t>Future research needed to identify optimal rate of postnatal growth to improve neurodevelopmental outcomes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C0EBB99-C737-E1AF-4A70-C1083886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Disclosure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D0FB96B-CF09-B239-48D1-32B86E363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1D63AB"/>
                </a:solidFill>
              </a:rPr>
              <a:t>Brenda Poindexter </a:t>
            </a:r>
            <a:r>
              <a:rPr lang="en-US" altLang="en-US" dirty="0">
                <a:solidFill>
                  <a:srgbClr val="000000"/>
                </a:solidFill>
              </a:rPr>
              <a:t>has documented no financial relationships to disclose or conflicts of interest (COIs) to resolve and has documented this presentation will not involve discussion of unapproved or off-label, experimental or investigational use.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B050"/>
                </a:solidFill>
              </a:rPr>
              <a:t>Special thanks to Barbara Cormack and Frank Bloomfield – my co-authors for a chapter in the 2nd Edition of </a:t>
            </a:r>
            <a:r>
              <a:rPr lang="en-US" altLang="en-US" sz="2400" u="sng" dirty="0">
                <a:solidFill>
                  <a:srgbClr val="00B050"/>
                </a:solidFill>
              </a:rPr>
              <a:t>Nutritional Care of Preterm Infants</a:t>
            </a:r>
            <a:r>
              <a:rPr lang="en-US" altLang="en-US" sz="2400" dirty="0">
                <a:solidFill>
                  <a:srgbClr val="00B050"/>
                </a:solidFill>
              </a:rPr>
              <a:t> on this topic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2867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D9BDF7DC-2CD2-81AF-1914-8A8D19E3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18038"/>
            <a:ext cx="1587500" cy="2011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D60D84-42A1-D7B9-5DED-77258C30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44600"/>
            <a:ext cx="8763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5" name="Title 1">
            <a:extLst>
              <a:ext uri="{FF2B5EF4-FFF2-40B4-BE49-F238E27FC236}">
                <a16:creationId xmlns:a16="http://schemas.microsoft.com/office/drawing/2014/main" id="{6B523982-9585-4718-EC05-780150CD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dirty="0">
                <a:latin typeface="Arial Rounded MT Bold" panose="020F0704030504030204" pitchFamily="34" charset="77"/>
              </a:rPr>
              <a:t>Why is Growth Faltering a Hot Topic?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655F7-4A10-DE5A-365A-20A39D6D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5800"/>
            <a:ext cx="8572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B050"/>
              </a:buClr>
              <a:buFont typeface="Arial Rounded MT Bold" panose="020F0704030504030204" pitchFamily="34" charset="0"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EUGR/PGF not predictive of adverse outcome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Arial Rounded MT Bold" panose="020F0704030504030204" pitchFamily="34" charset="0"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Based only on weight without consideration of head or length growth, proportionality, body composition, or genetic potential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Arial Rounded MT Bold" panose="020F0704030504030204" pitchFamily="34" charset="0"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Ignore normal postnatal weight loss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Arial Rounded MT Bold" panose="020F0704030504030204" pitchFamily="34" charset="0"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Are usually assessed prior to growth slowly of the reference fetus around 36-40 weeks</a:t>
            </a:r>
          </a:p>
          <a:p>
            <a:pPr>
              <a:spcBef>
                <a:spcPct val="0"/>
              </a:spcBef>
              <a:buClr>
                <a:srgbClr val="00B050"/>
              </a:buClr>
              <a:buFont typeface="Arial Rounded MT Bold" panose="020F0704030504030204" pitchFamily="34" charset="0"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Are usually based on an arbitrary statistical growth percentile cut-off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679F9FDA-38C2-B123-DA30-BD2DAB1B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00B050"/>
                </a:solidFill>
                <a:cs typeface="Calibri" panose="020F0502020204030204" pitchFamily="34" charset="0"/>
              </a:rPr>
              <a:t>Goals of Early Nutritional Support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E0629899-8B81-2EC4-A128-BF7240F6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Calibri" panose="020F0502020204030204" pitchFamily="34" charset="0"/>
              </a:rPr>
              <a:t>Provide nutrients to approximate the rate of growth and composition of weight gain for a normal fetus of the same postmenstrual age</a:t>
            </a:r>
          </a:p>
          <a:p>
            <a:pPr eaLnBrk="1" hangingPunct="1"/>
            <a:r>
              <a:rPr lang="en-US" altLang="en-US">
                <a:cs typeface="Calibri" panose="020F0502020204030204" pitchFamily="34" charset="0"/>
              </a:rPr>
              <a:t>To maintain normal concentrations of blood and tissue nutrients</a:t>
            </a:r>
          </a:p>
          <a:p>
            <a:pPr eaLnBrk="1" hangingPunct="1"/>
            <a:r>
              <a:rPr lang="en-US" altLang="en-US">
                <a:cs typeface="Calibri" panose="020F0502020204030204" pitchFamily="34" charset="0"/>
              </a:rPr>
              <a:t>Optimize neurodevelopment and long-term health outcomes</a:t>
            </a:r>
          </a:p>
        </p:txBody>
      </p:sp>
      <p:sp>
        <p:nvSpPr>
          <p:cNvPr id="197635" name="Rectangle 1">
            <a:extLst>
              <a:ext uri="{FF2B5EF4-FFF2-40B4-BE49-F238E27FC236}">
                <a16:creationId xmlns:a16="http://schemas.microsoft.com/office/drawing/2014/main" id="{3EBE197B-950E-09A7-0DAE-7E846E112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65688"/>
            <a:ext cx="8140700" cy="1773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3429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00B050"/>
                </a:solidFill>
                <a:latin typeface="+mn-lt"/>
                <a:ea typeface="ＭＳ Ｐゴシック" charset="0"/>
                <a:cs typeface="Calibri" charset="0"/>
              </a:rPr>
              <a:t>*achieving these goals requires an understanding of the intrauterine growth rate to be targeted and of the nutrient requirements of extremely premature infants</a:t>
            </a:r>
          </a:p>
          <a:p>
            <a:pPr defTabSz="342900">
              <a:spcBef>
                <a:spcPct val="20000"/>
              </a:spcBef>
              <a:defRPr/>
            </a:pPr>
            <a:endParaRPr lang="en-US" sz="2100" dirty="0">
              <a:solidFill>
                <a:srgbClr val="005CB8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3F472B1-FB00-5922-E900-9B7C3B7B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Target Growth Rate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FE9CE5-ED73-90BA-4E81-83FA81DE7D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772400" cy="36195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Weight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g/kg/day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 1500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1500-2000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2000-2500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2500-3000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81" name="TextBox 3">
            <a:extLst>
              <a:ext uri="{FF2B5EF4-FFF2-40B4-BE49-F238E27FC236}">
                <a16:creationId xmlns:a16="http://schemas.microsoft.com/office/drawing/2014/main" id="{C7F821A2-66EE-C271-4F2C-527656859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411913"/>
            <a:ext cx="670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tx1"/>
                </a:solidFill>
              </a:rPr>
              <a:t>Koletzko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</a:rPr>
              <a:t>Wieczorek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</a:rPr>
              <a:t>Domellof</a:t>
            </a:r>
            <a:r>
              <a:rPr lang="en-US" altLang="en-US" sz="1800" dirty="0">
                <a:solidFill>
                  <a:schemeClr val="tx1"/>
                </a:solidFill>
              </a:rPr>
              <a:t>, Poindexter, </a:t>
            </a:r>
            <a:r>
              <a:rPr lang="en-US" altLang="en-US" sz="1800" i="1" dirty="0">
                <a:solidFill>
                  <a:schemeClr val="tx1"/>
                </a:solidFill>
              </a:rPr>
              <a:t>World Rev </a:t>
            </a:r>
            <a:r>
              <a:rPr lang="en-US" altLang="en-US" sz="1800" i="1" dirty="0" err="1">
                <a:solidFill>
                  <a:schemeClr val="tx1"/>
                </a:solidFill>
              </a:rPr>
              <a:t>Nutr</a:t>
            </a:r>
            <a:r>
              <a:rPr lang="en-US" altLang="en-US" sz="1800" i="1" dirty="0">
                <a:solidFill>
                  <a:schemeClr val="tx1"/>
                </a:solidFill>
              </a:rPr>
              <a:t> Diet </a:t>
            </a:r>
            <a:r>
              <a:rPr lang="en-US" altLang="en-US" sz="1800" dirty="0">
                <a:solidFill>
                  <a:schemeClr val="tx1"/>
                </a:solidFill>
              </a:rPr>
              <a:t>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7584CAB-AA2E-3623-2490-B86D1662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00B050"/>
                </a:solidFill>
              </a:rPr>
              <a:t>Reference Growth Curves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DE50DF-4654-AFF0-E051-FDE4CE14EDA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371600"/>
          <a:ext cx="8229599" cy="334962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45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GA (wks)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Lubchenco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(n=5636)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Olsen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(n=257,855)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Fenton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(n=3,986,456)</a:t>
                      </a: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816</a:t>
                      </a: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286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1682</a:t>
                      </a: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4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24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24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889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3012</a:t>
                      </a: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6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</a:t>
                      </a:r>
                      <a:r>
                        <a:rPr lang="en-US" sz="2800" baseline="0" dirty="0"/>
                        <a:t> of cohort</a:t>
                      </a:r>
                      <a:endParaRPr lang="en-US" sz="2800" dirty="0"/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0.43%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0.46%</a:t>
                      </a: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0.14%</a:t>
                      </a: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7FDEAF4-D957-AD53-E706-953A7801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74638"/>
            <a:ext cx="8890000" cy="792162"/>
          </a:xfrm>
        </p:spPr>
        <p:txBody>
          <a:bodyPr/>
          <a:lstStyle/>
          <a:p>
            <a:r>
              <a:rPr lang="en-US" altLang="en-US" sz="3200">
                <a:solidFill>
                  <a:srgbClr val="00B050"/>
                </a:solidFill>
              </a:rPr>
              <a:t>Phases of Fluid and Nutritional Management </a:t>
            </a:r>
            <a:endParaRPr lang="en-US" altLang="en-US" sz="320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40963" name="Content Placeholder 5">
            <a:extLst>
              <a:ext uri="{FF2B5EF4-FFF2-40B4-BE49-F238E27FC236}">
                <a16:creationId xmlns:a16="http://schemas.microsoft.com/office/drawing/2014/main" id="{795D34EE-34AB-1148-DEC6-13417198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Calibri" panose="020F0502020204030204" pitchFamily="34" charset="0"/>
              </a:rPr>
              <a:t>Phase 1 – Transition</a:t>
            </a:r>
          </a:p>
          <a:p>
            <a:pPr lvl="1" eaLnBrk="1" hangingPunct="1"/>
            <a:r>
              <a:rPr lang="en-US" altLang="en-US" dirty="0">
                <a:cs typeface="Calibri" panose="020F0502020204030204" pitchFamily="34" charset="0"/>
              </a:rPr>
              <a:t>First 4-5 days characterized by large transcutaneous water evaporation and renal excretion of large excess of extracellular salt and water</a:t>
            </a:r>
          </a:p>
          <a:p>
            <a:pPr lvl="1" eaLnBrk="1" hangingPunct="1"/>
            <a:r>
              <a:rPr lang="en-US" altLang="en-US" dirty="0">
                <a:cs typeface="Calibri" panose="020F0502020204030204" pitchFamily="34" charset="0"/>
              </a:rPr>
              <a:t>Expected weight loss of 7-12% (</a:t>
            </a:r>
            <a:r>
              <a:rPr lang="en-US" altLang="en-US" dirty="0">
                <a:solidFill>
                  <a:schemeClr val="accent2"/>
                </a:solidFill>
              </a:rPr>
              <a:t>~0.8 SD decrease in Z-score</a:t>
            </a:r>
            <a:r>
              <a:rPr lang="en-US" altLang="en-US" dirty="0"/>
              <a:t>)</a:t>
            </a:r>
            <a:endParaRPr lang="en-US" altLang="en-US" dirty="0"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cs typeface="Calibri" panose="020F0502020204030204" pitchFamily="34" charset="0"/>
              </a:rPr>
              <a:t>Phase 2 – Stabilization</a:t>
            </a:r>
          </a:p>
          <a:p>
            <a:pPr lvl="1" eaLnBrk="1" hangingPunct="1"/>
            <a:r>
              <a:rPr lang="en-US" altLang="en-US" dirty="0">
                <a:cs typeface="Calibri" panose="020F0502020204030204" pitchFamily="34" charset="0"/>
              </a:rPr>
              <a:t>Contraction of extracellular fluid complete</a:t>
            </a:r>
          </a:p>
          <a:p>
            <a:pPr lvl="1" eaLnBrk="1" hangingPunct="1"/>
            <a:r>
              <a:rPr lang="en-US" altLang="en-US" dirty="0">
                <a:cs typeface="Calibri" panose="020F0502020204030204" pitchFamily="34" charset="0"/>
              </a:rPr>
              <a:t>Enteral feeding started but not sufficient</a:t>
            </a:r>
          </a:p>
          <a:p>
            <a:pPr lvl="1" eaLnBrk="1" hangingPunct="1"/>
            <a:r>
              <a:rPr lang="en-US" altLang="en-US" dirty="0">
                <a:cs typeface="Calibri" panose="020F0502020204030204" pitchFamily="34" charset="0"/>
              </a:rPr>
              <a:t>Variable length of 5-14 days; complete when BW regained</a:t>
            </a:r>
          </a:p>
          <a:p>
            <a:pPr eaLnBrk="1" hangingPunct="1"/>
            <a:r>
              <a:rPr lang="en-US" altLang="en-US" dirty="0">
                <a:cs typeface="Calibri" panose="020F0502020204030204" pitchFamily="34" charset="0"/>
              </a:rPr>
              <a:t>Phase 3 – Growth</a:t>
            </a:r>
          </a:p>
          <a:p>
            <a:pPr lvl="1" eaLnBrk="1" hangingPunct="1"/>
            <a:r>
              <a:rPr lang="en-US" altLang="en-US" dirty="0">
                <a:cs typeface="Calibri" panose="020F0502020204030204" pitchFamily="34" charset="0"/>
              </a:rPr>
              <a:t>Full enteral feedings tolerated; goal to match intrauterine growth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6837BE70-CE28-7D4D-B702-8C7B55B2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Defining Intrauterine Growth Restriction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E3E92-200B-8F99-DCEF-E0101D2EA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BW &lt; 3rd percentile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i="1" dirty="0"/>
              <a:t>OR</a:t>
            </a:r>
          </a:p>
          <a:p>
            <a:pPr>
              <a:defRPr/>
            </a:pPr>
            <a:r>
              <a:rPr lang="en-US" dirty="0"/>
              <a:t>Any 3 of the following:</a:t>
            </a:r>
          </a:p>
          <a:p>
            <a:pPr lvl="1">
              <a:defRPr/>
            </a:pPr>
            <a:r>
              <a:rPr lang="en-US" dirty="0"/>
              <a:t>BW &lt;10th percentile</a:t>
            </a:r>
          </a:p>
          <a:p>
            <a:pPr lvl="1">
              <a:defRPr/>
            </a:pPr>
            <a:r>
              <a:rPr lang="en-US" dirty="0"/>
              <a:t>HC &lt;10th percentile</a:t>
            </a:r>
          </a:p>
          <a:p>
            <a:pPr lvl="1">
              <a:defRPr/>
            </a:pPr>
            <a:r>
              <a:rPr lang="en-US" dirty="0"/>
              <a:t>Length &lt;10th percentile</a:t>
            </a:r>
          </a:p>
          <a:p>
            <a:pPr lvl="1">
              <a:defRPr/>
            </a:pPr>
            <a:r>
              <a:rPr lang="en-US" dirty="0"/>
              <a:t>Prenatal diagnosis of fetal growth restriction</a:t>
            </a:r>
          </a:p>
          <a:p>
            <a:pPr lvl="1">
              <a:defRPr/>
            </a:pPr>
            <a:r>
              <a:rPr lang="en-US" dirty="0"/>
              <a:t>Maternal factors such as hypertension or pre-eclampsia</a:t>
            </a:r>
          </a:p>
        </p:txBody>
      </p:sp>
      <p:sp>
        <p:nvSpPr>
          <p:cNvPr id="43012" name="TextBox 3">
            <a:extLst>
              <a:ext uri="{FF2B5EF4-FFF2-40B4-BE49-F238E27FC236}">
                <a16:creationId xmlns:a16="http://schemas.microsoft.com/office/drawing/2014/main" id="{380EA3F0-D1EB-B451-4C4D-5AF5F83E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411913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4F"/>
              </a:buClr>
              <a:buFont typeface="Arial" panose="020B0604020202020204" pitchFamily="34" charset="0"/>
              <a:buChar char="»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tx1"/>
                </a:solidFill>
              </a:rPr>
              <a:t>Beune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i="1" dirty="0">
                <a:solidFill>
                  <a:schemeClr val="tx1"/>
                </a:solidFill>
              </a:rPr>
              <a:t>J </a:t>
            </a:r>
            <a:r>
              <a:rPr lang="en-US" altLang="en-US" sz="1800" i="1" dirty="0" err="1">
                <a:solidFill>
                  <a:schemeClr val="tx1"/>
                </a:solidFill>
              </a:rPr>
              <a:t>Pediatr</a:t>
            </a:r>
            <a:r>
              <a:rPr lang="en-US" altLang="en-US" sz="1800" i="1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EMORY+CHOA_PPT_template">
  <a:themeElements>
    <a:clrScheme name="CHO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BF44"/>
      </a:accent1>
      <a:accent2>
        <a:srgbClr val="BD2F92"/>
      </a:accent2>
      <a:accent3>
        <a:srgbClr val="4BBBEB"/>
      </a:accent3>
      <a:accent4>
        <a:srgbClr val="F58220"/>
      </a:accent4>
      <a:accent5>
        <a:srgbClr val="005DA4"/>
      </a:accent5>
      <a:accent6>
        <a:srgbClr val="FFDD00"/>
      </a:accent6>
      <a:hlink>
        <a:srgbClr val="00A94F"/>
      </a:hlink>
      <a:folHlink>
        <a:srgbClr val="4BBBEB"/>
      </a:folHlink>
    </a:clrScheme>
    <a:fontScheme name="CHOA font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MORY+CHOA_PPT_template">
  <a:themeElements>
    <a:clrScheme name="CHO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BF44"/>
      </a:accent1>
      <a:accent2>
        <a:srgbClr val="BD2F92"/>
      </a:accent2>
      <a:accent3>
        <a:srgbClr val="4BBBEB"/>
      </a:accent3>
      <a:accent4>
        <a:srgbClr val="F58220"/>
      </a:accent4>
      <a:accent5>
        <a:srgbClr val="005DA4"/>
      </a:accent5>
      <a:accent6>
        <a:srgbClr val="FFDD00"/>
      </a:accent6>
      <a:hlink>
        <a:srgbClr val="00A94F"/>
      </a:hlink>
      <a:folHlink>
        <a:srgbClr val="4BBBEB"/>
      </a:folHlink>
    </a:clrScheme>
    <a:fontScheme name="CHOA font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1716</Words>
  <Application>Microsoft Office PowerPoint</Application>
  <PresentationFormat>On-screen Show (4:3)</PresentationFormat>
  <Paragraphs>223</Paragraphs>
  <Slides>28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Arial Rounded MT Bold</vt:lpstr>
      <vt:lpstr>Calibri</vt:lpstr>
      <vt:lpstr>Wingdings</vt:lpstr>
      <vt:lpstr>1_EMORY+CHOA_PPT_template</vt:lpstr>
      <vt:lpstr>2_EMORY+CHOA_PPT_template</vt:lpstr>
      <vt:lpstr>Chart</vt:lpstr>
      <vt:lpstr>PowerPoint Presentation</vt:lpstr>
      <vt:lpstr> Faculty</vt:lpstr>
      <vt:lpstr>Disclosure</vt:lpstr>
      <vt:lpstr>Why is Growth Faltering a Hot Topic?</vt:lpstr>
      <vt:lpstr>Goals of Early Nutritional Support</vt:lpstr>
      <vt:lpstr>Target Growth Rate</vt:lpstr>
      <vt:lpstr>Reference Growth Curves</vt:lpstr>
      <vt:lpstr>Phases of Fluid and Nutritional Management </vt:lpstr>
      <vt:lpstr>Defining Intrauterine Growth Restriction</vt:lpstr>
      <vt:lpstr>Defining Growth Faltering</vt:lpstr>
      <vt:lpstr>A Tale of Two Infants – 240/7 wks</vt:lpstr>
      <vt:lpstr>Take-home Point</vt:lpstr>
      <vt:lpstr>Prevention is the Best Strategy</vt:lpstr>
      <vt:lpstr>Parenteral Amino Acids Minimize Protein Losses in ELBW Infants</vt:lpstr>
      <vt:lpstr>Significance of Early Protein Intake</vt:lpstr>
      <vt:lpstr>Early Parenteral Nutrition</vt:lpstr>
      <vt:lpstr>Early Enteral Nutrition</vt:lpstr>
      <vt:lpstr>Composition of Human Milk</vt:lpstr>
      <vt:lpstr>Donor Milk and Growth</vt:lpstr>
      <vt:lpstr>Transition from PN to Enteral Nutrition</vt:lpstr>
      <vt:lpstr>Standardized Feeding Protocols</vt:lpstr>
      <vt:lpstr>Monitoring for Growth Faltering</vt:lpstr>
      <vt:lpstr>Causes of Growth Faltering</vt:lpstr>
      <vt:lpstr>Sodium Supplementation to Improve Growth</vt:lpstr>
      <vt:lpstr>Intervention Strategies</vt:lpstr>
      <vt:lpstr>Growth and Long-Term Outcomes</vt:lpstr>
      <vt:lpstr>Key Messages</vt:lpstr>
      <vt:lpstr>Key Messages</vt:lpstr>
    </vt:vector>
  </TitlesOfParts>
  <Company>Emory University School of Medicine</Company>
  <LinksUpToDate>false</LinksUpToDate>
  <SharedDoc>false</SharedDoc>
  <HyperlinkBase>https://pnce.org/courses/landingPage.php?courseID=6073-4EM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Growth Faltering</dc:title>
  <dc:subject>Approaches to Growth Faltering</dc:subject>
  <dc:creator>brenda.poindexter@emory.edu</dc:creator>
  <cp:keywords>Miami Neonatology</cp:keywords>
  <dc:description>Presented to Miami Neonatology 2023—47th International Conference</dc:description>
  <cp:lastModifiedBy>Mark Gorney</cp:lastModifiedBy>
  <cp:revision>135</cp:revision>
  <dcterms:created xsi:type="dcterms:W3CDTF">2018-08-10T13:31:24Z</dcterms:created>
  <dcterms:modified xsi:type="dcterms:W3CDTF">2024-01-10T16:58:30Z</dcterms:modified>
</cp:coreProperties>
</file>